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bookmarkIdSeed="3">
  <p:sldMasterIdLst>
    <p:sldMasterId id="2147483680" r:id="rId4"/>
    <p:sldMasterId id="2147483684" r:id="rId5"/>
  </p:sldMasterIdLst>
  <p:notesMasterIdLst>
    <p:notesMasterId r:id="rId55"/>
  </p:notesMasterIdLst>
  <p:handoutMasterIdLst>
    <p:handoutMasterId r:id="rId56"/>
  </p:handoutMasterIdLst>
  <p:sldIdLst>
    <p:sldId id="508" r:id="rId6"/>
    <p:sldId id="509" r:id="rId7"/>
    <p:sldId id="510" r:id="rId8"/>
    <p:sldId id="498" r:id="rId9"/>
    <p:sldId id="483" r:id="rId10"/>
    <p:sldId id="515" r:id="rId11"/>
    <p:sldId id="516" r:id="rId12"/>
    <p:sldId id="518" r:id="rId13"/>
    <p:sldId id="519" r:id="rId14"/>
    <p:sldId id="520" r:id="rId15"/>
    <p:sldId id="523" r:id="rId16"/>
    <p:sldId id="525" r:id="rId17"/>
    <p:sldId id="526" r:id="rId18"/>
    <p:sldId id="527" r:id="rId19"/>
    <p:sldId id="533" r:id="rId20"/>
    <p:sldId id="528" r:id="rId21"/>
    <p:sldId id="529" r:id="rId22"/>
    <p:sldId id="530" r:id="rId23"/>
    <p:sldId id="531" r:id="rId24"/>
    <p:sldId id="441" r:id="rId25"/>
    <p:sldId id="460" r:id="rId26"/>
    <p:sldId id="487" r:id="rId27"/>
    <p:sldId id="477" r:id="rId28"/>
    <p:sldId id="471" r:id="rId29"/>
    <p:sldId id="440" r:id="rId30"/>
    <p:sldId id="490" r:id="rId31"/>
    <p:sldId id="491" r:id="rId32"/>
    <p:sldId id="473" r:id="rId33"/>
    <p:sldId id="492" r:id="rId34"/>
    <p:sldId id="475" r:id="rId35"/>
    <p:sldId id="494" r:id="rId36"/>
    <p:sldId id="503" r:id="rId37"/>
    <p:sldId id="505" r:id="rId38"/>
    <p:sldId id="504" r:id="rId39"/>
    <p:sldId id="479" r:id="rId40"/>
    <p:sldId id="476" r:id="rId41"/>
    <p:sldId id="478" r:id="rId42"/>
    <p:sldId id="305" r:id="rId43"/>
    <p:sldId id="481" r:id="rId44"/>
    <p:sldId id="532" r:id="rId45"/>
    <p:sldId id="466" r:id="rId46"/>
    <p:sldId id="501" r:id="rId47"/>
    <p:sldId id="472" r:id="rId48"/>
    <p:sldId id="436" r:id="rId49"/>
    <p:sldId id="489" r:id="rId50"/>
    <p:sldId id="485" r:id="rId51"/>
    <p:sldId id="480" r:id="rId52"/>
    <p:sldId id="493" r:id="rId53"/>
    <p:sldId id="433" r:id="rId54"/>
  </p:sldIdLst>
  <p:sldSz cx="9144000" cy="5143500" type="screen16x9"/>
  <p:notesSz cx="6858000" cy="9144000"/>
  <p:embeddedFontLst>
    <p:embeddedFont>
      <p:font typeface="Aptos Narrow" panose="020B0004020202020204" pitchFamily="34" charset="0"/>
      <p:regular r:id="rId57"/>
      <p:bold r:id="rId58"/>
      <p:italic r:id="rId59"/>
      <p:boldItalic r:id="rId60"/>
    </p:embeddedFont>
    <p:embeddedFont>
      <p:font typeface="Cambria Math" panose="02040503050406030204" pitchFamily="18" charset="0"/>
      <p:regular r:id="rId61"/>
    </p:embeddedFont>
    <p:embeddedFont>
      <p:font typeface="Cooper Black" panose="0208090404030B020404" pitchFamily="18" charset="0"/>
      <p:regular r:id="rId62"/>
    </p:embeddedFont>
    <p:embeddedFont>
      <p:font typeface="IBM Plex Mono" panose="020B0509050203000203" pitchFamily="49"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
      <p:font typeface="Poppins" panose="00000500000000000000" pitchFamily="2" charset="0"/>
      <p:regular r:id="rId71"/>
      <p:bold r:id="rId72"/>
      <p:italic r:id="rId73"/>
      <p:boldItalic r:id="rId74"/>
    </p:embeddedFont>
    <p:embeddedFont>
      <p:font typeface="PT Sans" panose="020B0503020203020204" pitchFamily="34" charset="0"/>
      <p:regular r:id="rId75"/>
      <p:bold r:id="rId76"/>
      <p:italic r:id="rId77"/>
      <p:boldItalic r:id="rId78"/>
    </p:embeddedFont>
    <p:embeddedFont>
      <p:font typeface="Roboto Slab" pitchFamily="2"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78440F-B481-71D5-6F34-824B67ACCB93}" name="Vo Le Phuc Hau Khoa CNTT" initials="VC" userId="S::tg.hauvlp@lecturer.hcmue.edu.vn::f98616d5-eb23-4714-b4ac-eaeec6c82489" providerId="AD"/>
  <p188:author id="{D0D69C39-6641-0AFB-CF99-53E916C931FA}" name="TRAN TU QUYEN" initials="TTQ" userId="S::4701104180@student.hcmue.edu.vn::926b0c76-8609-4bb9-92da-765a352f402e" providerId="AD"/>
  <p188:author id="{5955A963-40E3-882B-03EC-5885D132FD31}" name="PHAN LUONG THUY DUONG" initials="PD" userId="S::4701104074@student.hcmue.edu.vn::ec58a707-45f8-4ec0-b2bc-9f9f42d7c578" providerId="AD"/>
  <p188:author id="{F6AC32D8-90A5-C5D1-3514-4A979E4C1FD5}" name="HUYNH QUOC THAI" initials="HT" userId="S::4701104188@student.hcmue.edu.vn::16219a18-3202-45ec-b817-3724ef81c45b" providerId="AD"/>
  <p188:author id="{3503F0E8-D48F-6972-DED0-EB500307AC96}" name="HO SI THIEN" initials="HST" userId="S::4701104199@student.hcmue.edu.vn::39006fee-9594-4a46-bd4c-6d0aadb4419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3FF"/>
    <a:srgbClr val="FC969D"/>
    <a:srgbClr val="005C2A"/>
    <a:srgbClr val="E6695E"/>
    <a:srgbClr val="FFCC00"/>
    <a:srgbClr val="FF9900"/>
    <a:srgbClr val="ECE4E8"/>
    <a:srgbClr val="FDC3C7"/>
    <a:srgbClr val="4B83FF"/>
    <a:srgbClr val="10BC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2569B-C045-426E-8B14-848D617304E8}" v="771" dt="2025-04-28T01:20:56.065"/>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25" autoAdjust="0"/>
  </p:normalViewPr>
  <p:slideViewPr>
    <p:cSldViewPr snapToGrid="0">
      <p:cViewPr varScale="1">
        <p:scale>
          <a:sx n="89" d="100"/>
          <a:sy n="89" d="100"/>
        </p:scale>
        <p:origin x="1038"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font" Target="fonts/font24.fntdata"/><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0.fntdata"/><Relationship Id="rId87" Type="http://schemas.microsoft.com/office/2018/10/relationships/authors" Target="authors.xml"/><Relationship Id="rId61" Type="http://schemas.openxmlformats.org/officeDocument/2006/relationships/font" Target="fonts/font5.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LUONG THUY DUONG" userId="ec58a707-45f8-4ec0-b2bc-9f9f42d7c578" providerId="ADAL" clId="{5882569B-C045-426E-8B14-848D617304E8}"/>
    <pc:docChg chg="undo redo custSel addSld delSld modSld sldOrd addMainMaster delMainMaster modMainMaster">
      <pc:chgData name="PHAN LUONG THUY DUONG" userId="ec58a707-45f8-4ec0-b2bc-9f9f42d7c578" providerId="ADAL" clId="{5882569B-C045-426E-8B14-848D617304E8}" dt="2025-05-07T10:24:41.459" v="3086"/>
      <pc:docMkLst>
        <pc:docMk/>
      </pc:docMkLst>
      <pc:sldChg chg="delSp modSp del mod">
        <pc:chgData name="PHAN LUONG THUY DUONG" userId="ec58a707-45f8-4ec0-b2bc-9f9f42d7c578" providerId="ADAL" clId="{5882569B-C045-426E-8B14-848D617304E8}" dt="2025-04-24T03:58:31.923" v="633" actId="47"/>
        <pc:sldMkLst>
          <pc:docMk/>
          <pc:sldMk cId="0" sldId="256"/>
        </pc:sldMkLst>
      </pc:sldChg>
      <pc:sldChg chg="delSp del mod">
        <pc:chgData name="PHAN LUONG THUY DUONG" userId="ec58a707-45f8-4ec0-b2bc-9f9f42d7c578" providerId="ADAL" clId="{5882569B-C045-426E-8B14-848D617304E8}" dt="2025-04-24T03:59:22.401" v="640" actId="47"/>
        <pc:sldMkLst>
          <pc:docMk/>
          <pc:sldMk cId="2094327537" sldId="299"/>
        </pc:sldMkLst>
      </pc:sldChg>
      <pc:sldChg chg="delSp del mod">
        <pc:chgData name="PHAN LUONG THUY DUONG" userId="ec58a707-45f8-4ec0-b2bc-9f9f42d7c578" providerId="ADAL" clId="{5882569B-C045-426E-8B14-848D617304E8}" dt="2025-04-23T16:21:19.013" v="180" actId="47"/>
        <pc:sldMkLst>
          <pc:docMk/>
          <pc:sldMk cId="3554949096" sldId="300"/>
        </pc:sldMkLst>
      </pc:sldChg>
      <pc:sldChg chg="addSp delSp modSp mod setBg">
        <pc:chgData name="PHAN LUONG THUY DUONG" userId="ec58a707-45f8-4ec0-b2bc-9f9f42d7c578" providerId="ADAL" clId="{5882569B-C045-426E-8B14-848D617304E8}" dt="2025-04-25T03:19:09.395" v="2159" actId="20577"/>
        <pc:sldMkLst>
          <pc:docMk/>
          <pc:sldMk cId="508026033" sldId="305"/>
        </pc:sldMkLst>
        <pc:spChg chg="add del mod">
          <ac:chgData name="PHAN LUONG THUY DUONG" userId="ec58a707-45f8-4ec0-b2bc-9f9f42d7c578" providerId="ADAL" clId="{5882569B-C045-426E-8B14-848D617304E8}" dt="2025-04-24T08:13:20.776" v="1301"/>
          <ac:spMkLst>
            <pc:docMk/>
            <pc:sldMk cId="508026033" sldId="305"/>
            <ac:spMk id="2" creationId="{9216E8EE-A405-35AC-79A5-BF799741A1D8}"/>
          </ac:spMkLst>
        </pc:spChg>
        <pc:spChg chg="add mod">
          <ac:chgData name="PHAN LUONG THUY DUONG" userId="ec58a707-45f8-4ec0-b2bc-9f9f42d7c578" providerId="ADAL" clId="{5882569B-C045-426E-8B14-848D617304E8}" dt="2025-04-25T03:19:09.395" v="2159" actId="20577"/>
          <ac:spMkLst>
            <pc:docMk/>
            <pc:sldMk cId="508026033" sldId="305"/>
            <ac:spMk id="6" creationId="{FF906D18-C057-4F15-66E2-C5B62251E56D}"/>
          </ac:spMkLst>
        </pc:spChg>
        <pc:spChg chg="add">
          <ac:chgData name="PHAN LUONG THUY DUONG" userId="ec58a707-45f8-4ec0-b2bc-9f9f42d7c578" providerId="ADAL" clId="{5882569B-C045-426E-8B14-848D617304E8}" dt="2025-04-23T16:45:00.627" v="449"/>
          <ac:spMkLst>
            <pc:docMk/>
            <pc:sldMk cId="508026033" sldId="305"/>
            <ac:spMk id="15" creationId="{AEACA0C4-173A-67B1-58B7-5B22523FD853}"/>
          </ac:spMkLst>
        </pc:spChg>
        <pc:picChg chg="add mod modCrop">
          <ac:chgData name="PHAN LUONG THUY DUONG" userId="ec58a707-45f8-4ec0-b2bc-9f9f42d7c578" providerId="ADAL" clId="{5882569B-C045-426E-8B14-848D617304E8}" dt="2025-04-23T16:43:48.648" v="443" actId="1076"/>
          <ac:picMkLst>
            <pc:docMk/>
            <pc:sldMk cId="508026033" sldId="305"/>
            <ac:picMk id="12" creationId="{981DA666-3431-20FD-217B-01589DDA1DAB}"/>
          </ac:picMkLst>
        </pc:picChg>
        <pc:picChg chg="add mod">
          <ac:chgData name="PHAN LUONG THUY DUONG" userId="ec58a707-45f8-4ec0-b2bc-9f9f42d7c578" providerId="ADAL" clId="{5882569B-C045-426E-8B14-848D617304E8}" dt="2025-04-23T16:50:54.850" v="554" actId="1076"/>
          <ac:picMkLst>
            <pc:docMk/>
            <pc:sldMk cId="508026033" sldId="305"/>
            <ac:picMk id="20" creationId="{34941FBF-F9C6-CBEB-3927-3C4168BA23ED}"/>
          </ac:picMkLst>
        </pc:picChg>
        <pc:picChg chg="add mod">
          <ac:chgData name="PHAN LUONG THUY DUONG" userId="ec58a707-45f8-4ec0-b2bc-9f9f42d7c578" providerId="ADAL" clId="{5882569B-C045-426E-8B14-848D617304E8}" dt="2025-04-23T16:51:30.346" v="568" actId="1076"/>
          <ac:picMkLst>
            <pc:docMk/>
            <pc:sldMk cId="508026033" sldId="305"/>
            <ac:picMk id="22" creationId="{B40B6EA1-4C37-69BF-07AE-556241D45801}"/>
          </ac:picMkLst>
        </pc:picChg>
        <pc:picChg chg="add mod modCrop">
          <ac:chgData name="PHAN LUONG THUY DUONG" userId="ec58a707-45f8-4ec0-b2bc-9f9f42d7c578" providerId="ADAL" clId="{5882569B-C045-426E-8B14-848D617304E8}" dt="2025-04-23T16:47:31.986" v="492" actId="1076"/>
          <ac:picMkLst>
            <pc:docMk/>
            <pc:sldMk cId="508026033" sldId="305"/>
            <ac:picMk id="24" creationId="{E7B9324C-6B80-9616-0C9C-B01CA91B3A77}"/>
          </ac:picMkLst>
        </pc:picChg>
        <pc:picChg chg="add mod">
          <ac:chgData name="PHAN LUONG THUY DUONG" userId="ec58a707-45f8-4ec0-b2bc-9f9f42d7c578" providerId="ADAL" clId="{5882569B-C045-426E-8B14-848D617304E8}" dt="2025-04-23T16:50:47.609" v="551" actId="1076"/>
          <ac:picMkLst>
            <pc:docMk/>
            <pc:sldMk cId="508026033" sldId="305"/>
            <ac:picMk id="27" creationId="{BC824413-885D-4688-A600-562554B0D54B}"/>
          </ac:picMkLst>
        </pc:picChg>
        <pc:picChg chg="add mod">
          <ac:chgData name="PHAN LUONG THUY DUONG" userId="ec58a707-45f8-4ec0-b2bc-9f9f42d7c578" providerId="ADAL" clId="{5882569B-C045-426E-8B14-848D617304E8}" dt="2025-04-23T16:50:55.714" v="555" actId="1076"/>
          <ac:picMkLst>
            <pc:docMk/>
            <pc:sldMk cId="508026033" sldId="305"/>
            <ac:picMk id="29" creationId="{9DD516AB-68D3-5515-DA12-261D550B605D}"/>
          </ac:picMkLst>
        </pc:picChg>
        <pc:picChg chg="add mod">
          <ac:chgData name="PHAN LUONG THUY DUONG" userId="ec58a707-45f8-4ec0-b2bc-9f9f42d7c578" providerId="ADAL" clId="{5882569B-C045-426E-8B14-848D617304E8}" dt="2025-04-23T16:51:28.994" v="567" actId="1076"/>
          <ac:picMkLst>
            <pc:docMk/>
            <pc:sldMk cId="508026033" sldId="305"/>
            <ac:picMk id="31" creationId="{243A1666-C24C-0F59-2351-A364C2D3DA68}"/>
          </ac:picMkLst>
        </pc:picChg>
        <pc:picChg chg="add mod">
          <ac:chgData name="PHAN LUONG THUY DUONG" userId="ec58a707-45f8-4ec0-b2bc-9f9f42d7c578" providerId="ADAL" clId="{5882569B-C045-426E-8B14-848D617304E8}" dt="2025-04-23T16:51:15.473" v="562" actId="1076"/>
          <ac:picMkLst>
            <pc:docMk/>
            <pc:sldMk cId="508026033" sldId="305"/>
            <ac:picMk id="35" creationId="{FFC39AE1-4538-37D3-7E04-DE53603931A4}"/>
          </ac:picMkLst>
        </pc:picChg>
        <pc:picChg chg="add mod">
          <ac:chgData name="PHAN LUONG THUY DUONG" userId="ec58a707-45f8-4ec0-b2bc-9f9f42d7c578" providerId="ADAL" clId="{5882569B-C045-426E-8B14-848D617304E8}" dt="2025-04-23T16:51:26.354" v="565" actId="1076"/>
          <ac:picMkLst>
            <pc:docMk/>
            <pc:sldMk cId="508026033" sldId="305"/>
            <ac:picMk id="36" creationId="{27064926-310B-B157-EBD9-3F88EB0800E8}"/>
          </ac:picMkLst>
        </pc:picChg>
      </pc:sldChg>
      <pc:sldChg chg="modSp add del mod">
        <pc:chgData name="PHAN LUONG THUY DUONG" userId="ec58a707-45f8-4ec0-b2bc-9f9f42d7c578" providerId="ADAL" clId="{5882569B-C045-426E-8B14-848D617304E8}" dt="2025-04-24T07:46:10.691" v="1094" actId="47"/>
        <pc:sldMkLst>
          <pc:docMk/>
          <pc:sldMk cId="778207194" sldId="334"/>
        </pc:sldMkLst>
      </pc:sldChg>
      <pc:sldChg chg="modSp del mod">
        <pc:chgData name="PHAN LUONG THUY DUONG" userId="ec58a707-45f8-4ec0-b2bc-9f9f42d7c578" providerId="ADAL" clId="{5882569B-C045-426E-8B14-848D617304E8}" dt="2025-04-24T07:48:40.336" v="1115" actId="47"/>
        <pc:sldMkLst>
          <pc:docMk/>
          <pc:sldMk cId="717610186" sldId="358"/>
        </pc:sldMkLst>
      </pc:sldChg>
      <pc:sldChg chg="modSp del mod">
        <pc:chgData name="PHAN LUONG THUY DUONG" userId="ec58a707-45f8-4ec0-b2bc-9f9f42d7c578" providerId="ADAL" clId="{5882569B-C045-426E-8B14-848D617304E8}" dt="2025-04-24T07:36:52.891" v="997" actId="47"/>
        <pc:sldMkLst>
          <pc:docMk/>
          <pc:sldMk cId="3731317983" sldId="393"/>
        </pc:sldMkLst>
      </pc:sldChg>
      <pc:sldChg chg="addSp delSp modSp mod">
        <pc:chgData name="PHAN LUONG THUY DUONG" userId="ec58a707-45f8-4ec0-b2bc-9f9f42d7c578" providerId="ADAL" clId="{5882569B-C045-426E-8B14-848D617304E8}" dt="2025-04-24T08:49:11.692" v="1671"/>
        <pc:sldMkLst>
          <pc:docMk/>
          <pc:sldMk cId="293362291" sldId="433"/>
        </pc:sldMkLst>
        <pc:spChg chg="add mod">
          <ac:chgData name="PHAN LUONG THUY DUONG" userId="ec58a707-45f8-4ec0-b2bc-9f9f42d7c578" providerId="ADAL" clId="{5882569B-C045-426E-8B14-848D617304E8}" dt="2025-04-24T08:49:11.692" v="1671"/>
          <ac:spMkLst>
            <pc:docMk/>
            <pc:sldMk cId="293362291" sldId="433"/>
            <ac:spMk id="3" creationId="{6228F02B-98E5-7605-304D-A88BBD6A5779}"/>
          </ac:spMkLst>
        </pc:spChg>
      </pc:sldChg>
      <pc:sldChg chg="addSp delSp modSp del mod">
        <pc:chgData name="PHAN LUONG THUY DUONG" userId="ec58a707-45f8-4ec0-b2bc-9f9f42d7c578" providerId="ADAL" clId="{5882569B-C045-426E-8B14-848D617304E8}" dt="2025-04-24T08:04:20.656" v="1232" actId="47"/>
        <pc:sldMkLst>
          <pc:docMk/>
          <pc:sldMk cId="2118688953" sldId="434"/>
        </pc:sldMkLst>
      </pc:sldChg>
      <pc:sldChg chg="modSp del mod">
        <pc:chgData name="PHAN LUONG THUY DUONG" userId="ec58a707-45f8-4ec0-b2bc-9f9f42d7c578" providerId="ADAL" clId="{5882569B-C045-426E-8B14-848D617304E8}" dt="2025-04-24T08:03:27.961" v="1221" actId="47"/>
        <pc:sldMkLst>
          <pc:docMk/>
          <pc:sldMk cId="568075672" sldId="435"/>
        </pc:sldMkLst>
      </pc:sldChg>
      <pc:sldChg chg="addSp delSp modSp mod">
        <pc:chgData name="PHAN LUONG THUY DUONG" userId="ec58a707-45f8-4ec0-b2bc-9f9f42d7c578" providerId="ADAL" clId="{5882569B-C045-426E-8B14-848D617304E8}" dt="2025-04-24T08:49:07.767" v="1667"/>
        <pc:sldMkLst>
          <pc:docMk/>
          <pc:sldMk cId="3867183937" sldId="436"/>
        </pc:sldMkLst>
        <pc:spChg chg="add mod">
          <ac:chgData name="PHAN LUONG THUY DUONG" userId="ec58a707-45f8-4ec0-b2bc-9f9f42d7c578" providerId="ADAL" clId="{5882569B-C045-426E-8B14-848D617304E8}" dt="2025-04-24T08:49:06.347" v="1666"/>
          <ac:spMkLst>
            <pc:docMk/>
            <pc:sldMk cId="3867183937" sldId="436"/>
            <ac:spMk id="6" creationId="{D18948D1-586B-8D2C-D42F-C1E07218BACB}"/>
          </ac:spMkLst>
        </pc:spChg>
        <pc:spChg chg="add mod">
          <ac:chgData name="PHAN LUONG THUY DUONG" userId="ec58a707-45f8-4ec0-b2bc-9f9f42d7c578" providerId="ADAL" clId="{5882569B-C045-426E-8B14-848D617304E8}" dt="2025-04-24T08:49:07.767" v="1667"/>
          <ac:spMkLst>
            <pc:docMk/>
            <pc:sldMk cId="3867183937" sldId="436"/>
            <ac:spMk id="7" creationId="{F4B3BA4D-5140-CF34-C435-E89FC303F67B}"/>
          </ac:spMkLst>
        </pc:spChg>
      </pc:sldChg>
      <pc:sldChg chg="addSp delSp modSp mod modClrScheme chgLayout">
        <pc:chgData name="PHAN LUONG THUY DUONG" userId="ec58a707-45f8-4ec0-b2bc-9f9f42d7c578" providerId="ADAL" clId="{5882569B-C045-426E-8B14-848D617304E8}" dt="2025-04-24T08:41:38.218" v="1562" actId="478"/>
        <pc:sldMkLst>
          <pc:docMk/>
          <pc:sldMk cId="2638418468" sldId="440"/>
        </pc:sldMkLst>
        <pc:spChg chg="add mod">
          <ac:chgData name="PHAN LUONG THUY DUONG" userId="ec58a707-45f8-4ec0-b2bc-9f9f42d7c578" providerId="ADAL" clId="{5882569B-C045-426E-8B14-848D617304E8}" dt="2025-04-24T08:30:18.115" v="1460"/>
          <ac:spMkLst>
            <pc:docMk/>
            <pc:sldMk cId="2638418468" sldId="440"/>
            <ac:spMk id="3" creationId="{7C795744-A8DB-605F-5FC9-D98F61F1BB59}"/>
          </ac:spMkLst>
        </pc:spChg>
        <pc:spChg chg="add mod">
          <ac:chgData name="PHAN LUONG THUY DUONG" userId="ec58a707-45f8-4ec0-b2bc-9f9f42d7c578" providerId="ADAL" clId="{5882569B-C045-426E-8B14-848D617304E8}" dt="2025-04-24T08:37:00.853" v="1498"/>
          <ac:spMkLst>
            <pc:docMk/>
            <pc:sldMk cId="2638418468" sldId="440"/>
            <ac:spMk id="5" creationId="{818AFBC6-5DCB-0435-A974-3FB3F4A1160E}"/>
          </ac:spMkLst>
        </pc:spChg>
      </pc:sldChg>
      <pc:sldChg chg="addSp delSp modSp mod modClrScheme chgLayout">
        <pc:chgData name="PHAN LUONG THUY DUONG" userId="ec58a707-45f8-4ec0-b2bc-9f9f42d7c578" providerId="ADAL" clId="{5882569B-C045-426E-8B14-848D617304E8}" dt="2025-04-26T17:09:53" v="2806" actId="20577"/>
        <pc:sldMkLst>
          <pc:docMk/>
          <pc:sldMk cId="545639915" sldId="441"/>
        </pc:sldMkLst>
        <pc:spChg chg="add mod">
          <ac:chgData name="PHAN LUONG THUY DUONG" userId="ec58a707-45f8-4ec0-b2bc-9f9f42d7c578" providerId="ADAL" clId="{5882569B-C045-426E-8B14-848D617304E8}" dt="2025-04-26T17:09:53" v="2806" actId="20577"/>
          <ac:spMkLst>
            <pc:docMk/>
            <pc:sldMk cId="545639915" sldId="441"/>
            <ac:spMk id="2" creationId="{771D0C34-A7C3-5316-5423-AB3BEA623778}"/>
          </ac:spMkLst>
        </pc:spChg>
        <pc:spChg chg="add del mod">
          <ac:chgData name="PHAN LUONG THUY DUONG" userId="ec58a707-45f8-4ec0-b2bc-9f9f42d7c578" providerId="ADAL" clId="{5882569B-C045-426E-8B14-848D617304E8}" dt="2025-04-24T08:16:21.545" v="1362" actId="20577"/>
          <ac:spMkLst>
            <pc:docMk/>
            <pc:sldMk cId="545639915" sldId="441"/>
            <ac:spMk id="3" creationId="{8112E7AC-C6E5-EDE0-70AA-27EBBEB0506D}"/>
          </ac:spMkLst>
        </pc:spChg>
        <pc:spChg chg="mod">
          <ac:chgData name="PHAN LUONG THUY DUONG" userId="ec58a707-45f8-4ec0-b2bc-9f9f42d7c578" providerId="ADAL" clId="{5882569B-C045-426E-8B14-848D617304E8}" dt="2025-04-26T17:09:46.355" v="2802" actId="20577"/>
          <ac:spMkLst>
            <pc:docMk/>
            <pc:sldMk cId="545639915" sldId="441"/>
            <ac:spMk id="4" creationId="{2411A5A8-5483-2EE6-305B-50167DDD28A6}"/>
          </ac:spMkLst>
        </pc:spChg>
        <pc:spChg chg="mod">
          <ac:chgData name="PHAN LUONG THUY DUONG" userId="ec58a707-45f8-4ec0-b2bc-9f9f42d7c578" providerId="ADAL" clId="{5882569B-C045-426E-8B14-848D617304E8}" dt="2025-04-24T08:21:51.207" v="1369" actId="1076"/>
          <ac:spMkLst>
            <pc:docMk/>
            <pc:sldMk cId="545639915" sldId="441"/>
            <ac:spMk id="14" creationId="{02B0115B-445F-A27B-566F-C93E55C4E7D1}"/>
          </ac:spMkLst>
        </pc:spChg>
        <pc:spChg chg="mod">
          <ac:chgData name="PHAN LUONG THUY DUONG" userId="ec58a707-45f8-4ec0-b2bc-9f9f42d7c578" providerId="ADAL" clId="{5882569B-C045-426E-8B14-848D617304E8}" dt="2025-04-24T08:21:53.862" v="1370" actId="1076"/>
          <ac:spMkLst>
            <pc:docMk/>
            <pc:sldMk cId="545639915" sldId="441"/>
            <ac:spMk id="16" creationId="{F8F0B4A0-79DB-FF7C-80F1-2B7F1E50CB15}"/>
          </ac:spMkLst>
        </pc:spChg>
        <pc:spChg chg="add mod">
          <ac:chgData name="PHAN LUONG THUY DUONG" userId="ec58a707-45f8-4ec0-b2bc-9f9f42d7c578" providerId="ADAL" clId="{5882569B-C045-426E-8B14-848D617304E8}" dt="2025-04-24T08:22:50.629" v="1390"/>
          <ac:spMkLst>
            <pc:docMk/>
            <pc:sldMk cId="545639915" sldId="441"/>
            <ac:spMk id="17" creationId="{8A5C5B7B-C035-CADD-9F27-DF4852623F87}"/>
          </ac:spMkLst>
        </pc:spChg>
      </pc:sldChg>
      <pc:sldChg chg="addSp delSp modSp mod modClrScheme chgLayout modNotesTx">
        <pc:chgData name="PHAN LUONG THUY DUONG" userId="ec58a707-45f8-4ec0-b2bc-9f9f42d7c578" providerId="ADAL" clId="{5882569B-C045-426E-8B14-848D617304E8}" dt="2025-04-25T03:52:56.130" v="2461" actId="20577"/>
        <pc:sldMkLst>
          <pc:docMk/>
          <pc:sldMk cId="2033880999" sldId="460"/>
        </pc:sldMkLst>
        <pc:spChg chg="mod">
          <ac:chgData name="PHAN LUONG THUY DUONG" userId="ec58a707-45f8-4ec0-b2bc-9f9f42d7c578" providerId="ADAL" clId="{5882569B-C045-426E-8B14-848D617304E8}" dt="2025-04-24T08:28:57.938" v="1435" actId="1076"/>
          <ac:spMkLst>
            <pc:docMk/>
            <pc:sldMk cId="2033880999" sldId="460"/>
            <ac:spMk id="4" creationId="{EF98D8F5-752A-5560-EAF7-3E2E17AC324E}"/>
          </ac:spMkLst>
        </pc:spChg>
        <pc:spChg chg="add mod">
          <ac:chgData name="PHAN LUONG THUY DUONG" userId="ec58a707-45f8-4ec0-b2bc-9f9f42d7c578" providerId="ADAL" clId="{5882569B-C045-426E-8B14-848D617304E8}" dt="2025-04-25T02:12:51.747" v="2104" actId="20577"/>
          <ac:spMkLst>
            <pc:docMk/>
            <pc:sldMk cId="2033880999" sldId="460"/>
            <ac:spMk id="14" creationId="{47C48834-7BDA-5C6B-C975-C0A1B1398589}"/>
          </ac:spMkLst>
        </pc:spChg>
        <pc:spChg chg="add mod">
          <ac:chgData name="PHAN LUONG THUY DUONG" userId="ec58a707-45f8-4ec0-b2bc-9f9f42d7c578" providerId="ADAL" clId="{5882569B-C045-426E-8B14-848D617304E8}" dt="2025-04-25T03:52:56.130" v="2461" actId="20577"/>
          <ac:spMkLst>
            <pc:docMk/>
            <pc:sldMk cId="2033880999" sldId="460"/>
            <ac:spMk id="15" creationId="{0118E4E1-42DC-0A94-AAED-7FDFDBFC9DE4}"/>
          </ac:spMkLst>
        </pc:spChg>
        <pc:spChg chg="add mod">
          <ac:chgData name="PHAN LUONG THUY DUONG" userId="ec58a707-45f8-4ec0-b2bc-9f9f42d7c578" providerId="ADAL" clId="{5882569B-C045-426E-8B14-848D617304E8}" dt="2025-04-24T08:22:57.441" v="1393" actId="1076"/>
          <ac:spMkLst>
            <pc:docMk/>
            <pc:sldMk cId="2033880999" sldId="460"/>
            <ac:spMk id="16" creationId="{2AFC3BFC-68AB-C6EE-A17A-BEB3F1B1AE96}"/>
          </ac:spMkLst>
        </pc:spChg>
        <pc:spChg chg="add del">
          <ac:chgData name="PHAN LUONG THUY DUONG" userId="ec58a707-45f8-4ec0-b2bc-9f9f42d7c578" providerId="ADAL" clId="{5882569B-C045-426E-8B14-848D617304E8}" dt="2025-04-24T08:15:09.033" v="1330" actId="478"/>
          <ac:spMkLst>
            <pc:docMk/>
            <pc:sldMk cId="2033880999" sldId="460"/>
            <ac:spMk id="21" creationId="{27C65985-6D8B-A6DC-5557-D1299C921424}"/>
          </ac:spMkLst>
        </pc:spChg>
        <pc:spChg chg="mod">
          <ac:chgData name="PHAN LUONG THUY DUONG" userId="ec58a707-45f8-4ec0-b2bc-9f9f42d7c578" providerId="ADAL" clId="{5882569B-C045-426E-8B14-848D617304E8}" dt="2025-04-24T13:32:42.599" v="1883" actId="1076"/>
          <ac:spMkLst>
            <pc:docMk/>
            <pc:sldMk cId="2033880999" sldId="460"/>
            <ac:spMk id="24" creationId="{E7B66A78-AA83-24CA-3C05-17A76EADE8CD}"/>
          </ac:spMkLst>
        </pc:spChg>
      </pc:sldChg>
      <pc:sldChg chg="modSp del mod">
        <pc:chgData name="PHAN LUONG THUY DUONG" userId="ec58a707-45f8-4ec0-b2bc-9f9f42d7c578" providerId="ADAL" clId="{5882569B-C045-426E-8B14-848D617304E8}" dt="2025-04-23T16:21:45.922" v="186" actId="47"/>
        <pc:sldMkLst>
          <pc:docMk/>
          <pc:sldMk cId="2694213999" sldId="464"/>
        </pc:sldMkLst>
      </pc:sldChg>
      <pc:sldChg chg="del">
        <pc:chgData name="PHAN LUONG THUY DUONG" userId="ec58a707-45f8-4ec0-b2bc-9f9f42d7c578" providerId="ADAL" clId="{5882569B-C045-426E-8B14-848D617304E8}" dt="2025-04-24T08:01:42.892" v="1196" actId="47"/>
        <pc:sldMkLst>
          <pc:docMk/>
          <pc:sldMk cId="3911205046" sldId="465"/>
        </pc:sldMkLst>
      </pc:sldChg>
      <pc:sldChg chg="addSp delSp modSp mod modClrScheme chgLayout">
        <pc:chgData name="PHAN LUONG THUY DUONG" userId="ec58a707-45f8-4ec0-b2bc-9f9f42d7c578" providerId="ADAL" clId="{5882569B-C045-426E-8B14-848D617304E8}" dt="2025-04-25T03:51:21.053" v="2448" actId="14734"/>
        <pc:sldMkLst>
          <pc:docMk/>
          <pc:sldMk cId="1464504347" sldId="466"/>
        </pc:sldMkLst>
        <pc:spChg chg="add mod">
          <ac:chgData name="PHAN LUONG THUY DUONG" userId="ec58a707-45f8-4ec0-b2bc-9f9f42d7c578" providerId="ADAL" clId="{5882569B-C045-426E-8B14-848D617304E8}" dt="2025-04-24T08:49:00.525" v="1663"/>
          <ac:spMkLst>
            <pc:docMk/>
            <pc:sldMk cId="1464504347" sldId="466"/>
            <ac:spMk id="3" creationId="{C4717739-B01E-7198-DE6A-7D478407166E}"/>
          </ac:spMkLst>
        </pc:spChg>
        <pc:spChg chg="mod">
          <ac:chgData name="PHAN LUONG THUY DUONG" userId="ec58a707-45f8-4ec0-b2bc-9f9f42d7c578" providerId="ADAL" clId="{5882569B-C045-426E-8B14-848D617304E8}" dt="2025-04-24T13:40:29.359" v="1955" actId="20577"/>
          <ac:spMkLst>
            <pc:docMk/>
            <pc:sldMk cId="1464504347" sldId="466"/>
            <ac:spMk id="23" creationId="{3201E0D5-078A-C12C-2CD0-8A148610CD24}"/>
          </ac:spMkLst>
        </pc:spChg>
        <pc:graphicFrameChg chg="modGraphic">
          <ac:chgData name="PHAN LUONG THUY DUONG" userId="ec58a707-45f8-4ec0-b2bc-9f9f42d7c578" providerId="ADAL" clId="{5882569B-C045-426E-8B14-848D617304E8}" dt="2025-04-25T03:51:21.053" v="2448" actId="14734"/>
          <ac:graphicFrameMkLst>
            <pc:docMk/>
            <pc:sldMk cId="1464504347" sldId="466"/>
            <ac:graphicFrameMk id="4" creationId="{AFF953CB-45A8-278F-5EB8-CFBC22580D84}"/>
          </ac:graphicFrameMkLst>
        </pc:graphicFrameChg>
      </pc:sldChg>
      <pc:sldChg chg="delSp modSp del mod modNotesTx">
        <pc:chgData name="PHAN LUONG THUY DUONG" userId="ec58a707-45f8-4ec0-b2bc-9f9f42d7c578" providerId="ADAL" clId="{5882569B-C045-426E-8B14-848D617304E8}" dt="2025-04-24T08:02:21.652" v="1203" actId="47"/>
        <pc:sldMkLst>
          <pc:docMk/>
          <pc:sldMk cId="345186935" sldId="467"/>
        </pc:sldMkLst>
      </pc:sldChg>
      <pc:sldChg chg="del">
        <pc:chgData name="PHAN LUONG THUY DUONG" userId="ec58a707-45f8-4ec0-b2bc-9f9f42d7c578" providerId="ADAL" clId="{5882569B-C045-426E-8B14-848D617304E8}" dt="2025-04-24T08:11:46.446" v="1288" actId="47"/>
        <pc:sldMkLst>
          <pc:docMk/>
          <pc:sldMk cId="3142925507" sldId="468"/>
        </pc:sldMkLst>
      </pc:sldChg>
      <pc:sldChg chg="del">
        <pc:chgData name="PHAN LUONG THUY DUONG" userId="ec58a707-45f8-4ec0-b2bc-9f9f42d7c578" providerId="ADAL" clId="{5882569B-C045-426E-8B14-848D617304E8}" dt="2025-04-24T07:41:16.654" v="1052" actId="47"/>
        <pc:sldMkLst>
          <pc:docMk/>
          <pc:sldMk cId="2033554011" sldId="469"/>
        </pc:sldMkLst>
      </pc:sldChg>
      <pc:sldChg chg="addSp delSp modSp mod modClrScheme chgLayout">
        <pc:chgData name="PHAN LUONG THUY DUONG" userId="ec58a707-45f8-4ec0-b2bc-9f9f42d7c578" providerId="ADAL" clId="{5882569B-C045-426E-8B14-848D617304E8}" dt="2025-04-24T13:56:40.108" v="1974" actId="1076"/>
        <pc:sldMkLst>
          <pc:docMk/>
          <pc:sldMk cId="1756679677" sldId="471"/>
        </pc:sldMkLst>
        <pc:spChg chg="add mod">
          <ac:chgData name="PHAN LUONG THUY DUONG" userId="ec58a707-45f8-4ec0-b2bc-9f9f42d7c578" providerId="ADAL" clId="{5882569B-C045-426E-8B14-848D617304E8}" dt="2025-04-24T08:30:14.533" v="1458"/>
          <ac:spMkLst>
            <pc:docMk/>
            <pc:sldMk cId="1756679677" sldId="471"/>
            <ac:spMk id="3" creationId="{FD8D2E3A-997F-8C05-97CC-1ECB9A140E7C}"/>
          </ac:spMkLst>
        </pc:spChg>
        <pc:spChg chg="mod">
          <ac:chgData name="PHAN LUONG THUY DUONG" userId="ec58a707-45f8-4ec0-b2bc-9f9f42d7c578" providerId="ADAL" clId="{5882569B-C045-426E-8B14-848D617304E8}" dt="2025-04-24T13:56:40.108" v="1974" actId="1076"/>
          <ac:spMkLst>
            <pc:docMk/>
            <pc:sldMk cId="1756679677" sldId="471"/>
            <ac:spMk id="22" creationId="{04B2E095-F2DE-239A-D637-0C956ADCDF72}"/>
          </ac:spMkLst>
        </pc:spChg>
        <pc:spChg chg="mod">
          <ac:chgData name="PHAN LUONG THUY DUONG" userId="ec58a707-45f8-4ec0-b2bc-9f9f42d7c578" providerId="ADAL" clId="{5882569B-C045-426E-8B14-848D617304E8}" dt="2025-04-24T13:33:43.576" v="1891" actId="20577"/>
          <ac:spMkLst>
            <pc:docMk/>
            <pc:sldMk cId="1756679677" sldId="471"/>
            <ac:spMk id="29" creationId="{42BA0C75-1F47-F6DB-E727-F11FAEB8CFBB}"/>
          </ac:spMkLst>
        </pc:spChg>
        <pc:spChg chg="mod">
          <ac:chgData name="PHAN LUONG THUY DUONG" userId="ec58a707-45f8-4ec0-b2bc-9f9f42d7c578" providerId="ADAL" clId="{5882569B-C045-426E-8B14-848D617304E8}" dt="2025-04-24T08:40:08.771" v="1541"/>
          <ac:spMkLst>
            <pc:docMk/>
            <pc:sldMk cId="1756679677" sldId="471"/>
            <ac:spMk id="62" creationId="{4DE8B90B-969C-BF0B-CBA1-C2F1D3C55D9B}"/>
          </ac:spMkLst>
        </pc:spChg>
        <pc:spChg chg="mod">
          <ac:chgData name="PHAN LUONG THUY DUONG" userId="ec58a707-45f8-4ec0-b2bc-9f9f42d7c578" providerId="ADAL" clId="{5882569B-C045-426E-8B14-848D617304E8}" dt="2025-04-24T08:40:08.771" v="1541"/>
          <ac:spMkLst>
            <pc:docMk/>
            <pc:sldMk cId="1756679677" sldId="471"/>
            <ac:spMk id="63" creationId="{D0798265-1412-D8FE-1F19-501F783C2C5D}"/>
          </ac:spMkLst>
        </pc:spChg>
        <pc:spChg chg="mod">
          <ac:chgData name="PHAN LUONG THUY DUONG" userId="ec58a707-45f8-4ec0-b2bc-9f9f42d7c578" providerId="ADAL" clId="{5882569B-C045-426E-8B14-848D617304E8}" dt="2025-04-24T08:40:08.771" v="1541"/>
          <ac:spMkLst>
            <pc:docMk/>
            <pc:sldMk cId="1756679677" sldId="471"/>
            <ac:spMk id="68" creationId="{5E0468B9-164E-330A-BD7A-87416D8E5192}"/>
          </ac:spMkLst>
        </pc:spChg>
        <pc:spChg chg="mod">
          <ac:chgData name="PHAN LUONG THUY DUONG" userId="ec58a707-45f8-4ec0-b2bc-9f9f42d7c578" providerId="ADAL" clId="{5882569B-C045-426E-8B14-848D617304E8}" dt="2025-04-24T08:40:08.771" v="1541"/>
          <ac:spMkLst>
            <pc:docMk/>
            <pc:sldMk cId="1756679677" sldId="471"/>
            <ac:spMk id="69" creationId="{F2A0DBB4-4162-9F49-B69F-E3A9E7713C7C}"/>
          </ac:spMkLst>
        </pc:spChg>
        <pc:spChg chg="mod">
          <ac:chgData name="PHAN LUONG THUY DUONG" userId="ec58a707-45f8-4ec0-b2bc-9f9f42d7c578" providerId="ADAL" clId="{5882569B-C045-426E-8B14-848D617304E8}" dt="2025-04-24T08:41:15.546" v="1551" actId="1076"/>
          <ac:spMkLst>
            <pc:docMk/>
            <pc:sldMk cId="1756679677" sldId="471"/>
            <ac:spMk id="70" creationId="{FAA97E0E-6B63-B58D-16D9-A0FF17C0644B}"/>
          </ac:spMkLst>
        </pc:spChg>
        <pc:spChg chg="mod">
          <ac:chgData name="PHAN LUONG THUY DUONG" userId="ec58a707-45f8-4ec0-b2bc-9f9f42d7c578" providerId="ADAL" clId="{5882569B-C045-426E-8B14-848D617304E8}" dt="2025-04-24T08:40:08.771" v="1541"/>
          <ac:spMkLst>
            <pc:docMk/>
            <pc:sldMk cId="1756679677" sldId="471"/>
            <ac:spMk id="72" creationId="{F1A86019-F0A1-E9EB-7CE5-31B2D9396706}"/>
          </ac:spMkLst>
        </pc:spChg>
        <pc:spChg chg="mod">
          <ac:chgData name="PHAN LUONG THUY DUONG" userId="ec58a707-45f8-4ec0-b2bc-9f9f42d7c578" providerId="ADAL" clId="{5882569B-C045-426E-8B14-848D617304E8}" dt="2025-04-24T08:40:08.771" v="1541"/>
          <ac:spMkLst>
            <pc:docMk/>
            <pc:sldMk cId="1756679677" sldId="471"/>
            <ac:spMk id="76" creationId="{2008760E-BCB9-39FA-B62C-846B15A52922}"/>
          </ac:spMkLst>
        </pc:spChg>
        <pc:spChg chg="mod">
          <ac:chgData name="PHAN LUONG THUY DUONG" userId="ec58a707-45f8-4ec0-b2bc-9f9f42d7c578" providerId="ADAL" clId="{5882569B-C045-426E-8B14-848D617304E8}" dt="2025-04-24T08:40:08.771" v="1541"/>
          <ac:spMkLst>
            <pc:docMk/>
            <pc:sldMk cId="1756679677" sldId="471"/>
            <ac:spMk id="77" creationId="{B8FBA1B4-A325-9843-6C91-64F7965CD04F}"/>
          </ac:spMkLst>
        </pc:spChg>
        <pc:grpChg chg="mod">
          <ac:chgData name="PHAN LUONG THUY DUONG" userId="ec58a707-45f8-4ec0-b2bc-9f9f42d7c578" providerId="ADAL" clId="{5882569B-C045-426E-8B14-848D617304E8}" dt="2025-04-24T08:41:10.970" v="1549" actId="1076"/>
          <ac:grpSpMkLst>
            <pc:docMk/>
            <pc:sldMk cId="1756679677" sldId="471"/>
            <ac:grpSpMk id="64" creationId="{D06A8D03-FB60-019F-845E-87E0E51939C1}"/>
          </ac:grpSpMkLst>
        </pc:grpChg>
        <pc:grpChg chg="mod">
          <ac:chgData name="PHAN LUONG THUY DUONG" userId="ec58a707-45f8-4ec0-b2bc-9f9f42d7c578" providerId="ADAL" clId="{5882569B-C045-426E-8B14-848D617304E8}" dt="2025-04-24T08:41:07.778" v="1548" actId="1076"/>
          <ac:grpSpMkLst>
            <pc:docMk/>
            <pc:sldMk cId="1756679677" sldId="471"/>
            <ac:grpSpMk id="71" creationId="{5EF38AA4-79E0-B9E6-89FE-CDEBEA7DDA5A}"/>
          </ac:grpSpMkLst>
        </pc:grpChg>
        <pc:picChg chg="mod">
          <ac:chgData name="PHAN LUONG THUY DUONG" userId="ec58a707-45f8-4ec0-b2bc-9f9f42d7c578" providerId="ADAL" clId="{5882569B-C045-426E-8B14-848D617304E8}" dt="2025-04-24T08:41:13.537" v="1550" actId="1076"/>
          <ac:picMkLst>
            <pc:docMk/>
            <pc:sldMk cId="1756679677" sldId="471"/>
            <ac:picMk id="65" creationId="{5E4E2B67-DFFA-422A-419D-B6A8F9946D0F}"/>
          </ac:picMkLst>
        </pc:picChg>
      </pc:sldChg>
      <pc:sldChg chg="addSp delSp modSp mod modClrScheme chgLayout">
        <pc:chgData name="PHAN LUONG THUY DUONG" userId="ec58a707-45f8-4ec0-b2bc-9f9f42d7c578" providerId="ADAL" clId="{5882569B-C045-426E-8B14-848D617304E8}" dt="2025-04-24T08:49:05.327" v="1665"/>
        <pc:sldMkLst>
          <pc:docMk/>
          <pc:sldMk cId="602058391" sldId="472"/>
        </pc:sldMkLst>
        <pc:spChg chg="add mod">
          <ac:chgData name="PHAN LUONG THUY DUONG" userId="ec58a707-45f8-4ec0-b2bc-9f9f42d7c578" providerId="ADAL" clId="{5882569B-C045-426E-8B14-848D617304E8}" dt="2025-04-24T08:49:05.327" v="1665"/>
          <ac:spMkLst>
            <pc:docMk/>
            <pc:sldMk cId="602058391" sldId="472"/>
            <ac:spMk id="5" creationId="{8F55FB3E-EFD6-6DD6-C0E1-F35193E525D8}"/>
          </ac:spMkLst>
        </pc:spChg>
      </pc:sldChg>
      <pc:sldChg chg="addSp delSp modSp mod modClrScheme chgLayout">
        <pc:chgData name="PHAN LUONG THUY DUONG" userId="ec58a707-45f8-4ec0-b2bc-9f9f42d7c578" providerId="ADAL" clId="{5882569B-C045-426E-8B14-848D617304E8}" dt="2025-04-26T17:06:28.256" v="2723" actId="1076"/>
        <pc:sldMkLst>
          <pc:docMk/>
          <pc:sldMk cId="324529203" sldId="473"/>
        </pc:sldMkLst>
        <pc:spChg chg="add mod">
          <ac:chgData name="PHAN LUONG THUY DUONG" userId="ec58a707-45f8-4ec0-b2bc-9f9f42d7c578" providerId="ADAL" clId="{5882569B-C045-426E-8B14-848D617304E8}" dt="2025-04-24T08:30:28.317" v="1466"/>
          <ac:spMkLst>
            <pc:docMk/>
            <pc:sldMk cId="324529203" sldId="473"/>
            <ac:spMk id="3" creationId="{5918CE96-C5D6-7C11-4A91-C451FBE356B6}"/>
          </ac:spMkLst>
        </pc:spChg>
        <pc:spChg chg="mod">
          <ac:chgData name="PHAN LUONG THUY DUONG" userId="ec58a707-45f8-4ec0-b2bc-9f9f42d7c578" providerId="ADAL" clId="{5882569B-C045-426E-8B14-848D617304E8}" dt="2025-04-26T17:06:28.256" v="2723" actId="1076"/>
          <ac:spMkLst>
            <pc:docMk/>
            <pc:sldMk cId="324529203" sldId="473"/>
            <ac:spMk id="4" creationId="{0413B689-8019-FA6F-F180-43B291263458}"/>
          </ac:spMkLst>
        </pc:spChg>
        <pc:spChg chg="add mod">
          <ac:chgData name="PHAN LUONG THUY DUONG" userId="ec58a707-45f8-4ec0-b2bc-9f9f42d7c578" providerId="ADAL" clId="{5882569B-C045-426E-8B14-848D617304E8}" dt="2025-04-24T08:37:10.665" v="1504"/>
          <ac:spMkLst>
            <pc:docMk/>
            <pc:sldMk cId="324529203" sldId="473"/>
            <ac:spMk id="5" creationId="{A8388105-215C-3572-4AE7-540EA0130E4A}"/>
          </ac:spMkLst>
        </pc:spChg>
        <pc:spChg chg="mod">
          <ac:chgData name="PHAN LUONG THUY DUONG" userId="ec58a707-45f8-4ec0-b2bc-9f9f42d7c578" providerId="ADAL" clId="{5882569B-C045-426E-8B14-848D617304E8}" dt="2025-04-26T17:06:19.201" v="2720" actId="1076"/>
          <ac:spMkLst>
            <pc:docMk/>
            <pc:sldMk cId="324529203" sldId="473"/>
            <ac:spMk id="13" creationId="{4E903FD4-3FD4-4F9A-05AA-66E050254F58}"/>
          </ac:spMkLst>
        </pc:spChg>
      </pc:sldChg>
      <pc:sldChg chg="addSp delSp modSp mod modNotesTx">
        <pc:chgData name="PHAN LUONG THUY DUONG" userId="ec58a707-45f8-4ec0-b2bc-9f9f42d7c578" providerId="ADAL" clId="{5882569B-C045-426E-8B14-848D617304E8}" dt="2025-04-25T03:28:41.288" v="2309" actId="20577"/>
        <pc:sldMkLst>
          <pc:docMk/>
          <pc:sldMk cId="1754461890" sldId="475"/>
        </pc:sldMkLst>
        <pc:spChg chg="add mod">
          <ac:chgData name="PHAN LUONG THUY DUONG" userId="ec58a707-45f8-4ec0-b2bc-9f9f42d7c578" providerId="ADAL" clId="{5882569B-C045-426E-8B14-848D617304E8}" dt="2025-04-24T08:30:34.471" v="1470"/>
          <ac:spMkLst>
            <pc:docMk/>
            <pc:sldMk cId="1754461890" sldId="475"/>
            <ac:spMk id="4" creationId="{61DF2CB1-21FE-3B51-1167-1C784D917158}"/>
          </ac:spMkLst>
        </pc:spChg>
        <pc:spChg chg="mod">
          <ac:chgData name="PHAN LUONG THUY DUONG" userId="ec58a707-45f8-4ec0-b2bc-9f9f42d7c578" providerId="ADAL" clId="{5882569B-C045-426E-8B14-848D617304E8}" dt="2025-04-24T08:44:40.460" v="1594" actId="403"/>
          <ac:spMkLst>
            <pc:docMk/>
            <pc:sldMk cId="1754461890" sldId="475"/>
            <ac:spMk id="7" creationId="{FA58B04F-4966-373A-2592-425C4FD12887}"/>
          </ac:spMkLst>
        </pc:spChg>
        <pc:spChg chg="add mod">
          <ac:chgData name="PHAN LUONG THUY DUONG" userId="ec58a707-45f8-4ec0-b2bc-9f9f42d7c578" providerId="ADAL" clId="{5882569B-C045-426E-8B14-848D617304E8}" dt="2025-04-24T08:37:16.951" v="1508"/>
          <ac:spMkLst>
            <pc:docMk/>
            <pc:sldMk cId="1754461890" sldId="475"/>
            <ac:spMk id="8" creationId="{3CAE398B-AE41-B139-2DDF-1239D751BF59}"/>
          </ac:spMkLst>
        </pc:spChg>
        <pc:graphicFrameChg chg="modGraphic">
          <ac:chgData name="PHAN LUONG THUY DUONG" userId="ec58a707-45f8-4ec0-b2bc-9f9f42d7c578" providerId="ADAL" clId="{5882569B-C045-426E-8B14-848D617304E8}" dt="2025-04-24T13:35:10.748" v="1907" actId="403"/>
          <ac:graphicFrameMkLst>
            <pc:docMk/>
            <pc:sldMk cId="1754461890" sldId="475"/>
            <ac:graphicFrameMk id="5" creationId="{4B6869DF-48C9-2DC1-5E45-5C03371A4A7B}"/>
          </ac:graphicFrameMkLst>
        </pc:graphicFrameChg>
      </pc:sldChg>
      <pc:sldChg chg="addSp delSp modSp mod modClrScheme chgLayout">
        <pc:chgData name="PHAN LUONG THUY DUONG" userId="ec58a707-45f8-4ec0-b2bc-9f9f42d7c578" providerId="ADAL" clId="{5882569B-C045-426E-8B14-848D617304E8}" dt="2025-04-25T03:35:30.587" v="2383" actId="5793"/>
        <pc:sldMkLst>
          <pc:docMk/>
          <pc:sldMk cId="3758209435" sldId="476"/>
        </pc:sldMkLst>
        <pc:spChg chg="mod">
          <ac:chgData name="PHAN LUONG THUY DUONG" userId="ec58a707-45f8-4ec0-b2bc-9f9f42d7c578" providerId="ADAL" clId="{5882569B-C045-426E-8B14-848D617304E8}" dt="2025-04-23T16:27:18.915" v="216" actId="1076"/>
          <ac:spMkLst>
            <pc:docMk/>
            <pc:sldMk cId="3758209435" sldId="476"/>
            <ac:spMk id="3" creationId="{E9ED29BF-6468-0742-A5F2-4F397BB625C7}"/>
          </ac:spMkLst>
        </pc:spChg>
        <pc:spChg chg="add mod">
          <ac:chgData name="PHAN LUONG THUY DUONG" userId="ec58a707-45f8-4ec0-b2bc-9f9f42d7c578" providerId="ADAL" clId="{5882569B-C045-426E-8B14-848D617304E8}" dt="2025-04-24T08:30:53.728" v="1483"/>
          <ac:spMkLst>
            <pc:docMk/>
            <pc:sldMk cId="3758209435" sldId="476"/>
            <ac:spMk id="4" creationId="{FF3CB5AA-7EE2-5A77-72B4-00EA74A9EC89}"/>
          </ac:spMkLst>
        </pc:spChg>
        <pc:spChg chg="add mod">
          <ac:chgData name="PHAN LUONG THUY DUONG" userId="ec58a707-45f8-4ec0-b2bc-9f9f42d7c578" providerId="ADAL" clId="{5882569B-C045-426E-8B14-848D617304E8}" dt="2025-04-24T13:38:25.653" v="1933" actId="1076"/>
          <ac:spMkLst>
            <pc:docMk/>
            <pc:sldMk cId="3758209435" sldId="476"/>
            <ac:spMk id="5" creationId="{00D10D6C-41E7-E53A-099E-AA6C6A9BF24B}"/>
          </ac:spMkLst>
        </pc:spChg>
        <pc:spChg chg="add mod">
          <ac:chgData name="PHAN LUONG THUY DUONG" userId="ec58a707-45f8-4ec0-b2bc-9f9f42d7c578" providerId="ADAL" clId="{5882569B-C045-426E-8B14-848D617304E8}" dt="2025-04-23T16:27:46.390" v="229" actId="20577"/>
          <ac:spMkLst>
            <pc:docMk/>
            <pc:sldMk cId="3758209435" sldId="476"/>
            <ac:spMk id="6" creationId="{9CB01FE2-71CF-722F-E684-239B3553DB6D}"/>
          </ac:spMkLst>
        </pc:spChg>
        <pc:spChg chg="add del mod">
          <ac:chgData name="PHAN LUONG THUY DUONG" userId="ec58a707-45f8-4ec0-b2bc-9f9f42d7c578" providerId="ADAL" clId="{5882569B-C045-426E-8B14-848D617304E8}" dt="2025-04-24T13:38:19.965" v="1931" actId="1076"/>
          <ac:spMkLst>
            <pc:docMk/>
            <pc:sldMk cId="3758209435" sldId="476"/>
            <ac:spMk id="7" creationId="{52490445-2355-2947-2A90-E0F58FEBC205}"/>
          </ac:spMkLst>
        </pc:spChg>
        <pc:spChg chg="mod">
          <ac:chgData name="PHAN LUONG THUY DUONG" userId="ec58a707-45f8-4ec0-b2bc-9f9f42d7c578" providerId="ADAL" clId="{5882569B-C045-426E-8B14-848D617304E8}" dt="2025-04-25T03:35:30.587" v="2383" actId="5793"/>
          <ac:spMkLst>
            <pc:docMk/>
            <pc:sldMk cId="3758209435" sldId="476"/>
            <ac:spMk id="13" creationId="{F8EC09A7-8C46-6D32-1DF1-4730F85442C7}"/>
          </ac:spMkLst>
        </pc:spChg>
      </pc:sldChg>
      <pc:sldChg chg="addSp delSp modSp mod modClrScheme chgLayout">
        <pc:chgData name="PHAN LUONG THUY DUONG" userId="ec58a707-45f8-4ec0-b2bc-9f9f42d7c578" providerId="ADAL" clId="{5882569B-C045-426E-8B14-848D617304E8}" dt="2025-04-24T08:36:50.553" v="1496" actId="207"/>
        <pc:sldMkLst>
          <pc:docMk/>
          <pc:sldMk cId="2995305121" sldId="477"/>
        </pc:sldMkLst>
        <pc:spChg chg="mod">
          <ac:chgData name="PHAN LUONG THUY DUONG" userId="ec58a707-45f8-4ec0-b2bc-9f9f42d7c578" providerId="ADAL" clId="{5882569B-C045-426E-8B14-848D617304E8}" dt="2025-04-24T08:36:50.553" v="1496" actId="207"/>
          <ac:spMkLst>
            <pc:docMk/>
            <pc:sldMk cId="2995305121" sldId="477"/>
            <ac:spMk id="3" creationId="{0496EC1D-1B31-3A43-CDAC-1420FE00BF0F}"/>
          </ac:spMkLst>
        </pc:spChg>
        <pc:spChg chg="add mod">
          <ac:chgData name="PHAN LUONG THUY DUONG" userId="ec58a707-45f8-4ec0-b2bc-9f9f42d7c578" providerId="ADAL" clId="{5882569B-C045-426E-8B14-848D617304E8}" dt="2025-04-24T08:30:11.875" v="1456"/>
          <ac:spMkLst>
            <pc:docMk/>
            <pc:sldMk cId="2995305121" sldId="477"/>
            <ac:spMk id="5" creationId="{2E1736E5-F29F-9357-1300-F1B781130848}"/>
          </ac:spMkLst>
        </pc:spChg>
        <pc:grpChg chg="add del mod">
          <ac:chgData name="PHAN LUONG THUY DUONG" userId="ec58a707-45f8-4ec0-b2bc-9f9f42d7c578" providerId="ADAL" clId="{5882569B-C045-426E-8B14-848D617304E8}" dt="2025-04-24T08:36:33.393" v="1491" actId="478"/>
          <ac:grpSpMkLst>
            <pc:docMk/>
            <pc:sldMk cId="2995305121" sldId="477"/>
            <ac:grpSpMk id="9" creationId="{CBA0E819-893B-A521-1A78-E013FEF984A0}"/>
          </ac:grpSpMkLst>
        </pc:grpChg>
      </pc:sldChg>
      <pc:sldChg chg="addSp delSp modSp mod modClrScheme chgLayout">
        <pc:chgData name="PHAN LUONG THUY DUONG" userId="ec58a707-45f8-4ec0-b2bc-9f9f42d7c578" providerId="ADAL" clId="{5882569B-C045-426E-8B14-848D617304E8}" dt="2025-04-24T13:39:56.476" v="1948" actId="948"/>
        <pc:sldMkLst>
          <pc:docMk/>
          <pc:sldMk cId="4260317652" sldId="478"/>
        </pc:sldMkLst>
        <pc:spChg chg="add mod">
          <ac:chgData name="PHAN LUONG THUY DUONG" userId="ec58a707-45f8-4ec0-b2bc-9f9f42d7c578" providerId="ADAL" clId="{5882569B-C045-426E-8B14-848D617304E8}" dt="2025-04-24T08:30:57.264" v="1485"/>
          <ac:spMkLst>
            <pc:docMk/>
            <pc:sldMk cId="4260317652" sldId="478"/>
            <ac:spMk id="3" creationId="{2335D6A3-22B6-1CCE-7342-755FEBF15EC1}"/>
          </ac:spMkLst>
        </pc:spChg>
        <pc:spChg chg="add mod">
          <ac:chgData name="PHAN LUONG THUY DUONG" userId="ec58a707-45f8-4ec0-b2bc-9f9f42d7c578" providerId="ADAL" clId="{5882569B-C045-426E-8B14-848D617304E8}" dt="2025-04-23T16:29:35.973" v="282" actId="20577"/>
          <ac:spMkLst>
            <pc:docMk/>
            <pc:sldMk cId="4260317652" sldId="478"/>
            <ac:spMk id="4" creationId="{F1D37CD0-FB12-1356-E7E8-63B921EC3FE5}"/>
          </ac:spMkLst>
        </pc:spChg>
        <pc:spChg chg="mod">
          <ac:chgData name="PHAN LUONG THUY DUONG" userId="ec58a707-45f8-4ec0-b2bc-9f9f42d7c578" providerId="ADAL" clId="{5882569B-C045-426E-8B14-848D617304E8}" dt="2025-04-23T16:27:39.807" v="219" actId="1076"/>
          <ac:spMkLst>
            <pc:docMk/>
            <pc:sldMk cId="4260317652" sldId="478"/>
            <ac:spMk id="6" creationId="{02EF2091-E355-86F2-D0F6-C7565571EBC4}"/>
          </ac:spMkLst>
        </pc:spChg>
        <pc:spChg chg="mod">
          <ac:chgData name="PHAN LUONG THUY DUONG" userId="ec58a707-45f8-4ec0-b2bc-9f9f42d7c578" providerId="ADAL" clId="{5882569B-C045-426E-8B14-848D617304E8}" dt="2025-04-24T13:39:56.476" v="1948" actId="948"/>
          <ac:spMkLst>
            <pc:docMk/>
            <pc:sldMk cId="4260317652" sldId="478"/>
            <ac:spMk id="7" creationId="{14B8E807-AFDF-B121-3F52-E41A5DC20500}"/>
          </ac:spMkLst>
        </pc:spChg>
      </pc:sldChg>
      <pc:sldChg chg="addSp delSp modSp mod modClrScheme chgLayout">
        <pc:chgData name="PHAN LUONG THUY DUONG" userId="ec58a707-45f8-4ec0-b2bc-9f9f42d7c578" providerId="ADAL" clId="{5882569B-C045-426E-8B14-848D617304E8}" dt="2025-04-24T13:40:06.508" v="1949" actId="207"/>
        <pc:sldMkLst>
          <pc:docMk/>
          <pc:sldMk cId="2242031116" sldId="479"/>
        </pc:sldMkLst>
        <pc:spChg chg="mod">
          <ac:chgData name="PHAN LUONG THUY DUONG" userId="ec58a707-45f8-4ec0-b2bc-9f9f42d7c578" providerId="ADAL" clId="{5882569B-C045-426E-8B14-848D617304E8}" dt="2025-04-24T13:40:06.508" v="1949" actId="207"/>
          <ac:spMkLst>
            <pc:docMk/>
            <pc:sldMk cId="2242031116" sldId="479"/>
            <ac:spMk id="3" creationId="{D0E67F5B-22EB-2200-6591-80F99530556D}"/>
          </ac:spMkLst>
        </pc:spChg>
        <pc:spChg chg="add mod">
          <ac:chgData name="PHAN LUONG THUY DUONG" userId="ec58a707-45f8-4ec0-b2bc-9f9f42d7c578" providerId="ADAL" clId="{5882569B-C045-426E-8B14-848D617304E8}" dt="2025-04-24T08:30:51.014" v="1480"/>
          <ac:spMkLst>
            <pc:docMk/>
            <pc:sldMk cId="2242031116" sldId="479"/>
            <ac:spMk id="5" creationId="{423F54CE-7EFA-0DBC-3914-5DA834DA25C8}"/>
          </ac:spMkLst>
        </pc:spChg>
        <pc:spChg chg="mod">
          <ac:chgData name="PHAN LUONG THUY DUONG" userId="ec58a707-45f8-4ec0-b2bc-9f9f42d7c578" providerId="ADAL" clId="{5882569B-C045-426E-8B14-848D617304E8}" dt="2025-04-24T08:38:16.099" v="1519"/>
          <ac:spMkLst>
            <pc:docMk/>
            <pc:sldMk cId="2242031116" sldId="479"/>
            <ac:spMk id="12" creationId="{6E819557-CEB3-1581-748D-8B7981B50519}"/>
          </ac:spMkLst>
        </pc:spChg>
        <pc:spChg chg="mod">
          <ac:chgData name="PHAN LUONG THUY DUONG" userId="ec58a707-45f8-4ec0-b2bc-9f9f42d7c578" providerId="ADAL" clId="{5882569B-C045-426E-8B14-848D617304E8}" dt="2025-04-24T08:38:16.099" v="1519"/>
          <ac:spMkLst>
            <pc:docMk/>
            <pc:sldMk cId="2242031116" sldId="479"/>
            <ac:spMk id="22" creationId="{D3BAD7B5-671B-07E8-99AF-4D5620B44B0D}"/>
          </ac:spMkLst>
        </pc:spChg>
        <pc:spChg chg="mod">
          <ac:chgData name="PHAN LUONG THUY DUONG" userId="ec58a707-45f8-4ec0-b2bc-9f9f42d7c578" providerId="ADAL" clId="{5882569B-C045-426E-8B14-848D617304E8}" dt="2025-04-24T08:38:16.099" v="1519"/>
          <ac:spMkLst>
            <pc:docMk/>
            <pc:sldMk cId="2242031116" sldId="479"/>
            <ac:spMk id="40" creationId="{81F442F2-B097-03E8-C8AA-F5F2EEF4F5EF}"/>
          </ac:spMkLst>
        </pc:spChg>
        <pc:spChg chg="mod">
          <ac:chgData name="PHAN LUONG THUY DUONG" userId="ec58a707-45f8-4ec0-b2bc-9f9f42d7c578" providerId="ADAL" clId="{5882569B-C045-426E-8B14-848D617304E8}" dt="2025-04-24T08:38:16.099" v="1519"/>
          <ac:spMkLst>
            <pc:docMk/>
            <pc:sldMk cId="2242031116" sldId="479"/>
            <ac:spMk id="43" creationId="{69DF6683-3EAF-96BC-56DC-E9AE280785A5}"/>
          </ac:spMkLst>
        </pc:spChg>
        <pc:spChg chg="mod">
          <ac:chgData name="PHAN LUONG THUY DUONG" userId="ec58a707-45f8-4ec0-b2bc-9f9f42d7c578" providerId="ADAL" clId="{5882569B-C045-426E-8B14-848D617304E8}" dt="2025-04-24T08:38:16.099" v="1519"/>
          <ac:spMkLst>
            <pc:docMk/>
            <pc:sldMk cId="2242031116" sldId="479"/>
            <ac:spMk id="50" creationId="{3DAC9DA2-49D3-D989-1925-F4E096A78FDC}"/>
          </ac:spMkLst>
        </pc:spChg>
        <pc:spChg chg="mod">
          <ac:chgData name="PHAN LUONG THUY DUONG" userId="ec58a707-45f8-4ec0-b2bc-9f9f42d7c578" providerId="ADAL" clId="{5882569B-C045-426E-8B14-848D617304E8}" dt="2025-04-24T08:38:16.099" v="1519"/>
          <ac:spMkLst>
            <pc:docMk/>
            <pc:sldMk cId="2242031116" sldId="479"/>
            <ac:spMk id="55" creationId="{263CE728-1D37-2813-341C-507D41039BC9}"/>
          </ac:spMkLst>
        </pc:spChg>
        <pc:spChg chg="mod">
          <ac:chgData name="PHAN LUONG THUY DUONG" userId="ec58a707-45f8-4ec0-b2bc-9f9f42d7c578" providerId="ADAL" clId="{5882569B-C045-426E-8B14-848D617304E8}" dt="2025-04-24T08:38:16.099" v="1519"/>
          <ac:spMkLst>
            <pc:docMk/>
            <pc:sldMk cId="2242031116" sldId="479"/>
            <ac:spMk id="58" creationId="{0671AC07-0791-B551-F2E2-B946F37901CD}"/>
          </ac:spMkLst>
        </pc:spChg>
        <pc:spChg chg="mod">
          <ac:chgData name="PHAN LUONG THUY DUONG" userId="ec58a707-45f8-4ec0-b2bc-9f9f42d7c578" providerId="ADAL" clId="{5882569B-C045-426E-8B14-848D617304E8}" dt="2025-04-24T08:38:16.099" v="1519"/>
          <ac:spMkLst>
            <pc:docMk/>
            <pc:sldMk cId="2242031116" sldId="479"/>
            <ac:spMk id="62" creationId="{BC273977-645A-E026-088A-D55397608D22}"/>
          </ac:spMkLst>
        </pc:spChg>
        <pc:spChg chg="mod">
          <ac:chgData name="PHAN LUONG THUY DUONG" userId="ec58a707-45f8-4ec0-b2bc-9f9f42d7c578" providerId="ADAL" clId="{5882569B-C045-426E-8B14-848D617304E8}" dt="2025-04-24T08:38:16.099" v="1519"/>
          <ac:spMkLst>
            <pc:docMk/>
            <pc:sldMk cId="2242031116" sldId="479"/>
            <ac:spMk id="64" creationId="{59446F61-322D-C2D2-33A5-559ACF56E4AA}"/>
          </ac:spMkLst>
        </pc:spChg>
        <pc:spChg chg="mod">
          <ac:chgData name="PHAN LUONG THUY DUONG" userId="ec58a707-45f8-4ec0-b2bc-9f9f42d7c578" providerId="ADAL" clId="{5882569B-C045-426E-8B14-848D617304E8}" dt="2025-04-24T08:38:16.099" v="1519"/>
          <ac:spMkLst>
            <pc:docMk/>
            <pc:sldMk cId="2242031116" sldId="479"/>
            <ac:spMk id="73" creationId="{37218050-4C1B-280D-083F-6978A6D890B4}"/>
          </ac:spMkLst>
        </pc:spChg>
        <pc:grpChg chg="mod">
          <ac:chgData name="PHAN LUONG THUY DUONG" userId="ec58a707-45f8-4ec0-b2bc-9f9f42d7c578" providerId="ADAL" clId="{5882569B-C045-426E-8B14-848D617304E8}" dt="2025-04-23T16:22:24.912" v="196" actId="1076"/>
          <ac:grpSpMkLst>
            <pc:docMk/>
            <pc:sldMk cId="2242031116" sldId="479"/>
            <ac:grpSpMk id="9" creationId="{348CE2D9-0B74-EF68-C74F-71547E5B4912}"/>
          </ac:grpSpMkLst>
        </pc:grpChg>
      </pc:sldChg>
      <pc:sldChg chg="addSp delSp modSp mod ord">
        <pc:chgData name="PHAN LUONG THUY DUONG" userId="ec58a707-45f8-4ec0-b2bc-9f9f42d7c578" providerId="ADAL" clId="{5882569B-C045-426E-8B14-848D617304E8}" dt="2025-05-07T10:24:41.459" v="3086"/>
        <pc:sldMkLst>
          <pc:docMk/>
          <pc:sldMk cId="317707087" sldId="480"/>
        </pc:sldMkLst>
        <pc:spChg chg="add mod">
          <ac:chgData name="PHAN LUONG THUY DUONG" userId="ec58a707-45f8-4ec0-b2bc-9f9f42d7c578" providerId="ADAL" clId="{5882569B-C045-426E-8B14-848D617304E8}" dt="2025-04-24T08:49:09.507" v="1669"/>
          <ac:spMkLst>
            <pc:docMk/>
            <pc:sldMk cId="317707087" sldId="480"/>
            <ac:spMk id="4" creationId="{A8D85277-FD58-8D07-B544-57861F3BE877}"/>
          </ac:spMkLst>
        </pc:spChg>
      </pc:sldChg>
      <pc:sldChg chg="addSp delSp modSp mod">
        <pc:chgData name="PHAN LUONG THUY DUONG" userId="ec58a707-45f8-4ec0-b2bc-9f9f42d7c578" providerId="ADAL" clId="{5882569B-C045-426E-8B14-848D617304E8}" dt="2025-04-24T08:48:57.701" v="1662"/>
        <pc:sldMkLst>
          <pc:docMk/>
          <pc:sldMk cId="1240066575" sldId="481"/>
        </pc:sldMkLst>
        <pc:spChg chg="add mod">
          <ac:chgData name="PHAN LUONG THUY DUONG" userId="ec58a707-45f8-4ec0-b2bc-9f9f42d7c578" providerId="ADAL" clId="{5882569B-C045-426E-8B14-848D617304E8}" dt="2025-04-24T08:48:57.701" v="1662"/>
          <ac:spMkLst>
            <pc:docMk/>
            <pc:sldMk cId="1240066575" sldId="481"/>
            <ac:spMk id="3" creationId="{657C3E7B-69C9-0DDE-6BC8-F74F98DF90C4}"/>
          </ac:spMkLst>
        </pc:spChg>
      </pc:sldChg>
      <pc:sldChg chg="modSp del mod">
        <pc:chgData name="PHAN LUONG THUY DUONG" userId="ec58a707-45f8-4ec0-b2bc-9f9f42d7c578" providerId="ADAL" clId="{5882569B-C045-426E-8B14-848D617304E8}" dt="2025-04-24T07:37:12.100" v="1003" actId="47"/>
        <pc:sldMkLst>
          <pc:docMk/>
          <pc:sldMk cId="325391817" sldId="482"/>
        </pc:sldMkLst>
      </pc:sldChg>
      <pc:sldChg chg="addSp delSp modSp mod modClrScheme chgLayout">
        <pc:chgData name="PHAN LUONG THUY DUONG" userId="ec58a707-45f8-4ec0-b2bc-9f9f42d7c578" providerId="ADAL" clId="{5882569B-C045-426E-8B14-848D617304E8}" dt="2025-04-27T08:32:44.700" v="2864" actId="1036"/>
        <pc:sldMkLst>
          <pc:docMk/>
          <pc:sldMk cId="3962043139" sldId="483"/>
        </pc:sldMkLst>
        <pc:spChg chg="add mod ord">
          <ac:chgData name="PHAN LUONG THUY DUONG" userId="ec58a707-45f8-4ec0-b2bc-9f9f42d7c578" providerId="ADAL" clId="{5882569B-C045-426E-8B14-848D617304E8}" dt="2025-04-27T08:32:13.957" v="2854" actId="207"/>
          <ac:spMkLst>
            <pc:docMk/>
            <pc:sldMk cId="3962043139" sldId="483"/>
            <ac:spMk id="2" creationId="{D61B57A4-2779-9F34-3122-89E5B5ACD0AE}"/>
          </ac:spMkLst>
        </pc:spChg>
        <pc:spChg chg="mod">
          <ac:chgData name="PHAN LUONG THUY DUONG" userId="ec58a707-45f8-4ec0-b2bc-9f9f42d7c578" providerId="ADAL" clId="{5882569B-C045-426E-8B14-848D617304E8}" dt="2025-04-24T07:13:34.314" v="741" actId="14100"/>
          <ac:spMkLst>
            <pc:docMk/>
            <pc:sldMk cId="3962043139" sldId="483"/>
            <ac:spMk id="3" creationId="{E89372B9-DEE5-2021-3E1D-D71E1616D695}"/>
          </ac:spMkLst>
        </pc:spChg>
        <pc:spChg chg="mod ord">
          <ac:chgData name="PHAN LUONG THUY DUONG" userId="ec58a707-45f8-4ec0-b2bc-9f9f42d7c578" providerId="ADAL" clId="{5882569B-C045-426E-8B14-848D617304E8}" dt="2025-04-27T08:32:44.700" v="2864" actId="1036"/>
          <ac:spMkLst>
            <pc:docMk/>
            <pc:sldMk cId="3962043139" sldId="483"/>
            <ac:spMk id="4" creationId="{5919B295-FC85-55BE-01B8-3758048B114C}"/>
          </ac:spMkLst>
        </pc:spChg>
        <pc:spChg chg="mod">
          <ac:chgData name="PHAN LUONG THUY DUONG" userId="ec58a707-45f8-4ec0-b2bc-9f9f42d7c578" providerId="ADAL" clId="{5882569B-C045-426E-8B14-848D617304E8}" dt="2025-04-24T07:16:26.969" v="776" actId="14100"/>
          <ac:spMkLst>
            <pc:docMk/>
            <pc:sldMk cId="3962043139" sldId="483"/>
            <ac:spMk id="8" creationId="{2E60E2F8-7C25-6C67-8BE1-F2282A292AE8}"/>
          </ac:spMkLst>
        </pc:spChg>
        <pc:spChg chg="add mod ord">
          <ac:chgData name="PHAN LUONG THUY DUONG" userId="ec58a707-45f8-4ec0-b2bc-9f9f42d7c578" providerId="ADAL" clId="{5882569B-C045-426E-8B14-848D617304E8}" dt="2025-04-24T07:10:14.377" v="696" actId="700"/>
          <ac:spMkLst>
            <pc:docMk/>
            <pc:sldMk cId="3962043139" sldId="483"/>
            <ac:spMk id="11" creationId="{CBBA7B68-E3DB-BECA-6316-555D13D537B1}"/>
          </ac:spMkLst>
        </pc:spChg>
        <pc:spChg chg="add mod">
          <ac:chgData name="PHAN LUONG THUY DUONG" userId="ec58a707-45f8-4ec0-b2bc-9f9f42d7c578" providerId="ADAL" clId="{5882569B-C045-426E-8B14-848D617304E8}" dt="2025-04-24T07:14:36.288" v="757"/>
          <ac:spMkLst>
            <pc:docMk/>
            <pc:sldMk cId="3962043139" sldId="483"/>
            <ac:spMk id="16" creationId="{ECFE09DB-0984-4388-6B07-044716E5850F}"/>
          </ac:spMkLst>
        </pc:spChg>
        <pc:spChg chg="add mod">
          <ac:chgData name="PHAN LUONG THUY DUONG" userId="ec58a707-45f8-4ec0-b2bc-9f9f42d7c578" providerId="ADAL" clId="{5882569B-C045-426E-8B14-848D617304E8}" dt="2025-04-24T07:15:25.859" v="767"/>
          <ac:spMkLst>
            <pc:docMk/>
            <pc:sldMk cId="3962043139" sldId="483"/>
            <ac:spMk id="17" creationId="{2D2F5427-9CEC-9271-7491-88DB1F9818D5}"/>
          </ac:spMkLst>
        </pc:spChg>
        <pc:spChg chg="add mod">
          <ac:chgData name="PHAN LUONG THUY DUONG" userId="ec58a707-45f8-4ec0-b2bc-9f9f42d7c578" providerId="ADAL" clId="{5882569B-C045-426E-8B14-848D617304E8}" dt="2025-04-24T07:16:29.085" v="778"/>
          <ac:spMkLst>
            <pc:docMk/>
            <pc:sldMk cId="3962043139" sldId="483"/>
            <ac:spMk id="19" creationId="{9E160C24-5B7A-0632-2F6E-E837CCF3967C}"/>
          </ac:spMkLst>
        </pc:spChg>
        <pc:picChg chg="mod modCrop">
          <ac:chgData name="PHAN LUONG THUY DUONG" userId="ec58a707-45f8-4ec0-b2bc-9f9f42d7c578" providerId="ADAL" clId="{5882569B-C045-426E-8B14-848D617304E8}" dt="2025-04-24T07:13:57.018" v="747" actId="732"/>
          <ac:picMkLst>
            <pc:docMk/>
            <pc:sldMk cId="3962043139" sldId="483"/>
            <ac:picMk id="9" creationId="{69FFA070-64F9-F263-8EF6-129DCC78D718}"/>
          </ac:picMkLst>
        </pc:picChg>
      </pc:sldChg>
      <pc:sldChg chg="addSp delSp modSp del mod modClrScheme chgLayout">
        <pc:chgData name="PHAN LUONG THUY DUONG" userId="ec58a707-45f8-4ec0-b2bc-9f9f42d7c578" providerId="ADAL" clId="{5882569B-C045-426E-8B14-848D617304E8}" dt="2025-04-24T07:34:35.462" v="974" actId="47"/>
        <pc:sldMkLst>
          <pc:docMk/>
          <pc:sldMk cId="3014674093" sldId="484"/>
        </pc:sldMkLst>
      </pc:sldChg>
      <pc:sldChg chg="addSp delSp modSp mod">
        <pc:chgData name="PHAN LUONG THUY DUONG" userId="ec58a707-45f8-4ec0-b2bc-9f9f42d7c578" providerId="ADAL" clId="{5882569B-C045-426E-8B14-848D617304E8}" dt="2025-04-24T08:50:13.253" v="1687" actId="478"/>
        <pc:sldMkLst>
          <pc:docMk/>
          <pc:sldMk cId="1064042166" sldId="485"/>
        </pc:sldMkLst>
        <pc:spChg chg="mod">
          <ac:chgData name="PHAN LUONG THUY DUONG" userId="ec58a707-45f8-4ec0-b2bc-9f9f42d7c578" providerId="ADAL" clId="{5882569B-C045-426E-8B14-848D617304E8}" dt="2025-04-24T08:13:20.776" v="1301"/>
          <ac:spMkLst>
            <pc:docMk/>
            <pc:sldMk cId="1064042166" sldId="485"/>
            <ac:spMk id="2" creationId="{0CB2F203-0B62-FD17-DB15-2ED88EBDDCD9}"/>
          </ac:spMkLst>
        </pc:spChg>
        <pc:spChg chg="mod">
          <ac:chgData name="PHAN LUONG THUY DUONG" userId="ec58a707-45f8-4ec0-b2bc-9f9f42d7c578" providerId="ADAL" clId="{5882569B-C045-426E-8B14-848D617304E8}" dt="2025-04-24T08:49:27.421" v="1674" actId="207"/>
          <ac:spMkLst>
            <pc:docMk/>
            <pc:sldMk cId="1064042166" sldId="485"/>
            <ac:spMk id="10" creationId="{6B07E1F9-3BA1-E91A-2F16-EB414FED6F6F}"/>
          </ac:spMkLst>
        </pc:spChg>
        <pc:spChg chg="mod">
          <ac:chgData name="PHAN LUONG THUY DUONG" userId="ec58a707-45f8-4ec0-b2bc-9f9f42d7c578" providerId="ADAL" clId="{5882569B-C045-426E-8B14-848D617304E8}" dt="2025-04-24T08:50:02.713" v="1686" actId="1076"/>
          <ac:spMkLst>
            <pc:docMk/>
            <pc:sldMk cId="1064042166" sldId="485"/>
            <ac:spMk id="13" creationId="{1C469AE9-E3BE-B8EA-1636-2165407C7A33}"/>
          </ac:spMkLst>
        </pc:spChg>
        <pc:spChg chg="add mod">
          <ac:chgData name="PHAN LUONG THUY DUONG" userId="ec58a707-45f8-4ec0-b2bc-9f9f42d7c578" providerId="ADAL" clId="{5882569B-C045-426E-8B14-848D617304E8}" dt="2025-04-24T08:49:08.465" v="1668"/>
          <ac:spMkLst>
            <pc:docMk/>
            <pc:sldMk cId="1064042166" sldId="485"/>
            <ac:spMk id="23" creationId="{3E895A39-971F-D276-ADD8-2C0D8C9293FC}"/>
          </ac:spMkLst>
        </pc:spChg>
        <pc:grpChg chg="mod">
          <ac:chgData name="PHAN LUONG THUY DUONG" userId="ec58a707-45f8-4ec0-b2bc-9f9f42d7c578" providerId="ADAL" clId="{5882569B-C045-426E-8B14-848D617304E8}" dt="2025-04-24T08:49:59.307" v="1685" actId="1076"/>
          <ac:grpSpMkLst>
            <pc:docMk/>
            <pc:sldMk cId="1064042166" sldId="485"/>
            <ac:grpSpMk id="22" creationId="{DD5AA45D-CB4B-D6E9-31D0-6C893E631E22}"/>
          </ac:grpSpMkLst>
        </pc:grpChg>
        <pc:cxnChg chg="mod">
          <ac:chgData name="PHAN LUONG THUY DUONG" userId="ec58a707-45f8-4ec0-b2bc-9f9f42d7c578" providerId="ADAL" clId="{5882569B-C045-426E-8B14-848D617304E8}" dt="2025-04-24T08:50:02.713" v="1686" actId="1076"/>
          <ac:cxnSpMkLst>
            <pc:docMk/>
            <pc:sldMk cId="1064042166" sldId="485"/>
            <ac:cxnSpMk id="28" creationId="{61E4B897-5DA5-AA38-5865-CE3F3D88F57B}"/>
          </ac:cxnSpMkLst>
        </pc:cxnChg>
      </pc:sldChg>
      <pc:sldChg chg="delSp del mod">
        <pc:chgData name="PHAN LUONG THUY DUONG" userId="ec58a707-45f8-4ec0-b2bc-9f9f42d7c578" providerId="ADAL" clId="{5882569B-C045-426E-8B14-848D617304E8}" dt="2025-04-24T08:13:04.669" v="1300" actId="47"/>
        <pc:sldMkLst>
          <pc:docMk/>
          <pc:sldMk cId="1988450973" sldId="486"/>
        </pc:sldMkLst>
      </pc:sldChg>
      <pc:sldChg chg="addSp delSp modSp mod modClrScheme delAnim modAnim chgLayout modNotesTx">
        <pc:chgData name="PHAN LUONG THUY DUONG" userId="ec58a707-45f8-4ec0-b2bc-9f9f42d7c578" providerId="ADAL" clId="{5882569B-C045-426E-8B14-848D617304E8}" dt="2025-04-28T02:10:46.972" v="3084"/>
        <pc:sldMkLst>
          <pc:docMk/>
          <pc:sldMk cId="474540517" sldId="487"/>
        </pc:sldMkLst>
        <pc:spChg chg="add mod">
          <ac:chgData name="PHAN LUONG THUY DUONG" userId="ec58a707-45f8-4ec0-b2bc-9f9f42d7c578" providerId="ADAL" clId="{5882569B-C045-426E-8B14-848D617304E8}" dt="2025-04-24T08:23:07.711" v="1395"/>
          <ac:spMkLst>
            <pc:docMk/>
            <pc:sldMk cId="474540517" sldId="487"/>
            <ac:spMk id="3" creationId="{D7340D99-8D6F-E2CF-227E-EF0BE95E0C68}"/>
          </ac:spMkLst>
        </pc:spChg>
        <pc:spChg chg="mod">
          <ac:chgData name="PHAN LUONG THUY DUONG" userId="ec58a707-45f8-4ec0-b2bc-9f9f42d7c578" providerId="ADAL" clId="{5882569B-C045-426E-8B14-848D617304E8}" dt="2025-04-26T17:00:02.570" v="2659" actId="207"/>
          <ac:spMkLst>
            <pc:docMk/>
            <pc:sldMk cId="474540517" sldId="487"/>
            <ac:spMk id="8" creationId="{04A3F1B3-DC99-13BD-9794-FB902F63F766}"/>
          </ac:spMkLst>
        </pc:spChg>
        <pc:spChg chg="mod">
          <ac:chgData name="PHAN LUONG THUY DUONG" userId="ec58a707-45f8-4ec0-b2bc-9f9f42d7c578" providerId="ADAL" clId="{5882569B-C045-426E-8B14-848D617304E8}" dt="2025-04-27T08:22:06.293" v="2843" actId="207"/>
          <ac:spMkLst>
            <pc:docMk/>
            <pc:sldMk cId="474540517" sldId="487"/>
            <ac:spMk id="9" creationId="{E98D3675-3898-4182-5632-9AFFA1F7BA29}"/>
          </ac:spMkLst>
        </pc:spChg>
        <pc:spChg chg="add mod">
          <ac:chgData name="PHAN LUONG THUY DUONG" userId="ec58a707-45f8-4ec0-b2bc-9f9f42d7c578" providerId="ADAL" clId="{5882569B-C045-426E-8B14-848D617304E8}" dt="2025-04-24T08:30:07.461" v="1454"/>
          <ac:spMkLst>
            <pc:docMk/>
            <pc:sldMk cId="474540517" sldId="487"/>
            <ac:spMk id="18" creationId="{B6CD73F7-A8F9-DD9E-826D-B135A40A68BC}"/>
          </ac:spMkLst>
        </pc:spChg>
        <pc:spChg chg="mod">
          <ac:chgData name="PHAN LUONG THUY DUONG" userId="ec58a707-45f8-4ec0-b2bc-9f9f42d7c578" providerId="ADAL" clId="{5882569B-C045-426E-8B14-848D617304E8}" dt="2025-04-27T08:22:12.687" v="2845" actId="207"/>
          <ac:spMkLst>
            <pc:docMk/>
            <pc:sldMk cId="474540517" sldId="487"/>
            <ac:spMk id="29" creationId="{C56EF042-239D-EFD0-D081-B4B32C62D801}"/>
          </ac:spMkLst>
        </pc:spChg>
        <pc:spChg chg="mod">
          <ac:chgData name="PHAN LUONG THUY DUONG" userId="ec58a707-45f8-4ec0-b2bc-9f9f42d7c578" providerId="ADAL" clId="{5882569B-C045-426E-8B14-848D617304E8}" dt="2025-04-27T08:22:09.681" v="2844" actId="207"/>
          <ac:spMkLst>
            <pc:docMk/>
            <pc:sldMk cId="474540517" sldId="487"/>
            <ac:spMk id="32" creationId="{CB5B5CB1-77D5-63A1-7B16-292D4D4BCF6C}"/>
          </ac:spMkLst>
        </pc:spChg>
        <pc:spChg chg="mod">
          <ac:chgData name="PHAN LUONG THUY DUONG" userId="ec58a707-45f8-4ec0-b2bc-9f9f42d7c578" providerId="ADAL" clId="{5882569B-C045-426E-8B14-848D617304E8}" dt="2025-04-27T12:33:53.417" v="3032" actId="207"/>
          <ac:spMkLst>
            <pc:docMk/>
            <pc:sldMk cId="474540517" sldId="487"/>
            <ac:spMk id="35" creationId="{9EAA71FA-219E-5937-43D1-A45CB83B0382}"/>
          </ac:spMkLst>
        </pc:spChg>
        <pc:spChg chg="mod">
          <ac:chgData name="PHAN LUONG THUY DUONG" userId="ec58a707-45f8-4ec0-b2bc-9f9f42d7c578" providerId="ADAL" clId="{5882569B-C045-426E-8B14-848D617304E8}" dt="2025-04-27T12:34:03.748" v="3035" actId="207"/>
          <ac:spMkLst>
            <pc:docMk/>
            <pc:sldMk cId="474540517" sldId="487"/>
            <ac:spMk id="37" creationId="{CF7117F9-25AE-E340-55BA-5C98F62719D0}"/>
          </ac:spMkLst>
        </pc:spChg>
        <pc:spChg chg="mod">
          <ac:chgData name="PHAN LUONG THUY DUONG" userId="ec58a707-45f8-4ec0-b2bc-9f9f42d7c578" providerId="ADAL" clId="{5882569B-C045-426E-8B14-848D617304E8}" dt="2025-04-27T12:33:55.802" v="3033" actId="207"/>
          <ac:spMkLst>
            <pc:docMk/>
            <pc:sldMk cId="474540517" sldId="487"/>
            <ac:spMk id="40" creationId="{53E2BE0C-A8B3-B892-298F-06292B2C2C9C}"/>
          </ac:spMkLst>
        </pc:spChg>
        <pc:spChg chg="mod">
          <ac:chgData name="PHAN LUONG THUY DUONG" userId="ec58a707-45f8-4ec0-b2bc-9f9f42d7c578" providerId="ADAL" clId="{5882569B-C045-426E-8B14-848D617304E8}" dt="2025-04-27T12:34:10.524" v="3036" actId="207"/>
          <ac:spMkLst>
            <pc:docMk/>
            <pc:sldMk cId="474540517" sldId="487"/>
            <ac:spMk id="41" creationId="{DC35EE7B-D5DB-52A0-8559-5D7B0B217FDB}"/>
          </ac:spMkLst>
        </pc:spChg>
        <pc:spChg chg="mod">
          <ac:chgData name="PHAN LUONG THUY DUONG" userId="ec58a707-45f8-4ec0-b2bc-9f9f42d7c578" providerId="ADAL" clId="{5882569B-C045-426E-8B14-848D617304E8}" dt="2025-04-23T16:33:33.609" v="328" actId="1076"/>
          <ac:spMkLst>
            <pc:docMk/>
            <pc:sldMk cId="474540517" sldId="487"/>
            <ac:spMk id="67" creationId="{FADEFFF4-9C88-3FF8-9B2B-BA36535DE69E}"/>
          </ac:spMkLst>
        </pc:spChg>
        <pc:spChg chg="mod">
          <ac:chgData name="PHAN LUONG THUY DUONG" userId="ec58a707-45f8-4ec0-b2bc-9f9f42d7c578" providerId="ADAL" clId="{5882569B-C045-426E-8B14-848D617304E8}" dt="2025-04-24T08:26:11.386" v="1402" actId="207"/>
          <ac:spMkLst>
            <pc:docMk/>
            <pc:sldMk cId="474540517" sldId="487"/>
            <ac:spMk id="74" creationId="{F54A20BD-73B6-DFFD-8776-325FFAEB3A9C}"/>
          </ac:spMkLst>
        </pc:spChg>
        <pc:spChg chg="mod">
          <ac:chgData name="PHAN LUONG THUY DUONG" userId="ec58a707-45f8-4ec0-b2bc-9f9f42d7c578" providerId="ADAL" clId="{5882569B-C045-426E-8B14-848D617304E8}" dt="2025-04-27T08:22:21.479" v="2848" actId="207"/>
          <ac:spMkLst>
            <pc:docMk/>
            <pc:sldMk cId="474540517" sldId="487"/>
            <ac:spMk id="75" creationId="{459DC82D-5752-0FCB-B18D-6F453683B5B7}"/>
          </ac:spMkLst>
        </pc:spChg>
        <pc:spChg chg="mod">
          <ac:chgData name="PHAN LUONG THUY DUONG" userId="ec58a707-45f8-4ec0-b2bc-9f9f42d7c578" providerId="ADAL" clId="{5882569B-C045-426E-8B14-848D617304E8}" dt="2025-04-24T08:26:25.779" v="1405" actId="207"/>
          <ac:spMkLst>
            <pc:docMk/>
            <pc:sldMk cId="474540517" sldId="487"/>
            <ac:spMk id="77" creationId="{510AFA96-6608-5818-067A-9A9A5B3AF6AA}"/>
          </ac:spMkLst>
        </pc:spChg>
        <pc:spChg chg="mod">
          <ac:chgData name="PHAN LUONG THUY DUONG" userId="ec58a707-45f8-4ec0-b2bc-9f9f42d7c578" providerId="ADAL" clId="{5882569B-C045-426E-8B14-848D617304E8}" dt="2025-04-27T08:22:24.900" v="2849" actId="207"/>
          <ac:spMkLst>
            <pc:docMk/>
            <pc:sldMk cId="474540517" sldId="487"/>
            <ac:spMk id="78" creationId="{E095DCD5-B81F-EEEC-D404-07B4B70D5FE9}"/>
          </ac:spMkLst>
        </pc:spChg>
        <pc:spChg chg="mod">
          <ac:chgData name="PHAN LUONG THUY DUONG" userId="ec58a707-45f8-4ec0-b2bc-9f9f42d7c578" providerId="ADAL" clId="{5882569B-C045-426E-8B14-848D617304E8}" dt="2025-04-23T16:33:34.025" v="329" actId="1076"/>
          <ac:spMkLst>
            <pc:docMk/>
            <pc:sldMk cId="474540517" sldId="487"/>
            <ac:spMk id="121" creationId="{E4D60C7A-544F-F26D-17B8-7220C6BF20A6}"/>
          </ac:spMkLst>
        </pc:spChg>
        <pc:spChg chg="mod">
          <ac:chgData name="PHAN LUONG THUY DUONG" userId="ec58a707-45f8-4ec0-b2bc-9f9f42d7c578" providerId="ADAL" clId="{5882569B-C045-426E-8B14-848D617304E8}" dt="2025-04-27T08:42:22.534" v="2917" actId="207"/>
          <ac:spMkLst>
            <pc:docMk/>
            <pc:sldMk cId="474540517" sldId="487"/>
            <ac:spMk id="122" creationId="{1F19C2FD-35EF-F9B0-8686-1CCC7848CDD6}"/>
          </ac:spMkLst>
        </pc:spChg>
        <pc:spChg chg="mod">
          <ac:chgData name="PHAN LUONG THUY DUONG" userId="ec58a707-45f8-4ec0-b2bc-9f9f42d7c578" providerId="ADAL" clId="{5882569B-C045-426E-8B14-848D617304E8}" dt="2025-04-27T08:42:26.680" v="2918" actId="207"/>
          <ac:spMkLst>
            <pc:docMk/>
            <pc:sldMk cId="474540517" sldId="487"/>
            <ac:spMk id="128" creationId="{E21905A0-26AD-EEC2-F53F-628EF05E3A95}"/>
          </ac:spMkLst>
        </pc:spChg>
        <pc:grpChg chg="mod">
          <ac:chgData name="PHAN LUONG THUY DUONG" userId="ec58a707-45f8-4ec0-b2bc-9f9f42d7c578" providerId="ADAL" clId="{5882569B-C045-426E-8B14-848D617304E8}" dt="2025-04-26T16:57:35.093" v="2613" actId="207"/>
          <ac:grpSpMkLst>
            <pc:docMk/>
            <pc:sldMk cId="474540517" sldId="487"/>
            <ac:grpSpMk id="7" creationId="{BA2C7706-5517-23C5-DEE9-E6C113DE2F12}"/>
          </ac:grpSpMkLst>
        </pc:grpChg>
        <pc:grpChg chg="mod">
          <ac:chgData name="PHAN LUONG THUY DUONG" userId="ec58a707-45f8-4ec0-b2bc-9f9f42d7c578" providerId="ADAL" clId="{5882569B-C045-426E-8B14-848D617304E8}" dt="2025-04-27T12:33:53.417" v="3032" actId="207"/>
          <ac:grpSpMkLst>
            <pc:docMk/>
            <pc:sldMk cId="474540517" sldId="487"/>
            <ac:grpSpMk id="33" creationId="{480BA93B-3146-04C0-7410-6CB15E8A071A}"/>
          </ac:grpSpMkLst>
        </pc:grpChg>
        <pc:grpChg chg="mod">
          <ac:chgData name="PHAN LUONG THUY DUONG" userId="ec58a707-45f8-4ec0-b2bc-9f9f42d7c578" providerId="ADAL" clId="{5882569B-C045-426E-8B14-848D617304E8}" dt="2025-04-27T12:33:55.802" v="3033" actId="207"/>
          <ac:grpSpMkLst>
            <pc:docMk/>
            <pc:sldMk cId="474540517" sldId="487"/>
            <ac:grpSpMk id="39" creationId="{945FF1DC-7AA8-DAA0-3B76-55DB56E107F0}"/>
          </ac:grpSpMkLst>
        </pc:grpChg>
        <pc:grpChg chg="mod">
          <ac:chgData name="PHAN LUONG THUY DUONG" userId="ec58a707-45f8-4ec0-b2bc-9f9f42d7c578" providerId="ADAL" clId="{5882569B-C045-426E-8B14-848D617304E8}" dt="2025-04-24T08:26:25.779" v="1405" actId="207"/>
          <ac:grpSpMkLst>
            <pc:docMk/>
            <pc:sldMk cId="474540517" sldId="487"/>
            <ac:grpSpMk id="76" creationId="{97A16FE0-DF1F-5FB0-1CBD-34F99FB44D39}"/>
          </ac:grpSpMkLst>
        </pc:grpChg>
      </pc:sldChg>
      <pc:sldChg chg="addSp delSp modSp del mod modClrScheme chgLayout">
        <pc:chgData name="PHAN LUONG THUY DUONG" userId="ec58a707-45f8-4ec0-b2bc-9f9f42d7c578" providerId="ADAL" clId="{5882569B-C045-426E-8B14-848D617304E8}" dt="2025-04-24T08:46:33.488" v="1621" actId="47"/>
        <pc:sldMkLst>
          <pc:docMk/>
          <pc:sldMk cId="426595834" sldId="488"/>
        </pc:sldMkLst>
      </pc:sldChg>
      <pc:sldChg chg="delSp modSp mod">
        <pc:chgData name="PHAN LUONG THUY DUONG" userId="ec58a707-45f8-4ec0-b2bc-9f9f42d7c578" providerId="ADAL" clId="{5882569B-C045-426E-8B14-848D617304E8}" dt="2025-04-24T08:47:40.482" v="1635" actId="478"/>
        <pc:sldMkLst>
          <pc:docMk/>
          <pc:sldMk cId="271721628" sldId="489"/>
        </pc:sldMkLst>
      </pc:sldChg>
      <pc:sldChg chg="addSp delSp modSp mod modClrScheme chgLayout modNotesTx">
        <pc:chgData name="PHAN LUONG THUY DUONG" userId="ec58a707-45f8-4ec0-b2bc-9f9f42d7c578" providerId="ADAL" clId="{5882569B-C045-426E-8B14-848D617304E8}" dt="2025-04-26T17:03:27.562" v="2678" actId="14861"/>
        <pc:sldMkLst>
          <pc:docMk/>
          <pc:sldMk cId="626842660" sldId="490"/>
        </pc:sldMkLst>
        <pc:spChg chg="add mod">
          <ac:chgData name="PHAN LUONG THUY DUONG" userId="ec58a707-45f8-4ec0-b2bc-9f9f42d7c578" providerId="ADAL" clId="{5882569B-C045-426E-8B14-848D617304E8}" dt="2025-04-24T08:30:22.541" v="1462"/>
          <ac:spMkLst>
            <pc:docMk/>
            <pc:sldMk cId="626842660" sldId="490"/>
            <ac:spMk id="3" creationId="{51850BB6-2786-02BD-2B3E-7EBD5E52ABB6}"/>
          </ac:spMkLst>
        </pc:spChg>
        <pc:spChg chg="add mod">
          <ac:chgData name="PHAN LUONG THUY DUONG" userId="ec58a707-45f8-4ec0-b2bc-9f9f42d7c578" providerId="ADAL" clId="{5882569B-C045-426E-8B14-848D617304E8}" dt="2025-04-24T08:37:03.714" v="1500"/>
          <ac:spMkLst>
            <pc:docMk/>
            <pc:sldMk cId="626842660" sldId="490"/>
            <ac:spMk id="4" creationId="{05515A6F-B558-0868-18F1-182B75A1B82E}"/>
          </ac:spMkLst>
        </pc:spChg>
        <pc:spChg chg="mod">
          <ac:chgData name="PHAN LUONG THUY DUONG" userId="ec58a707-45f8-4ec0-b2bc-9f9f42d7c578" providerId="ADAL" clId="{5882569B-C045-426E-8B14-848D617304E8}" dt="2025-04-24T08:42:07.916" v="1568" actId="2711"/>
          <ac:spMkLst>
            <pc:docMk/>
            <pc:sldMk cId="626842660" sldId="490"/>
            <ac:spMk id="5" creationId="{EE2C3803-9D0A-2350-714D-A29C14A14828}"/>
          </ac:spMkLst>
        </pc:spChg>
        <pc:spChg chg="mod">
          <ac:chgData name="PHAN LUONG THUY DUONG" userId="ec58a707-45f8-4ec0-b2bc-9f9f42d7c578" providerId="ADAL" clId="{5882569B-C045-426E-8B14-848D617304E8}" dt="2025-04-25T02:24:21.194" v="2105" actId="1076"/>
          <ac:spMkLst>
            <pc:docMk/>
            <pc:sldMk cId="626842660" sldId="490"/>
            <ac:spMk id="6" creationId="{1B6E3EF9-3130-8F3A-76A6-21C1CA97C597}"/>
          </ac:spMkLst>
        </pc:spChg>
        <pc:picChg chg="mod">
          <ac:chgData name="PHAN LUONG THUY DUONG" userId="ec58a707-45f8-4ec0-b2bc-9f9f42d7c578" providerId="ADAL" clId="{5882569B-C045-426E-8B14-848D617304E8}" dt="2025-04-26T17:03:27.562" v="2678" actId="14861"/>
          <ac:picMkLst>
            <pc:docMk/>
            <pc:sldMk cId="626842660" sldId="490"/>
            <ac:picMk id="8" creationId="{039DD513-7681-BC19-F2D1-11AF0000BC06}"/>
          </ac:picMkLst>
        </pc:picChg>
      </pc:sldChg>
      <pc:sldChg chg="addSp delSp modSp mod modClrScheme chgLayout">
        <pc:chgData name="PHAN LUONG THUY DUONG" userId="ec58a707-45f8-4ec0-b2bc-9f9f42d7c578" providerId="ADAL" clId="{5882569B-C045-426E-8B14-848D617304E8}" dt="2025-04-24T13:34:15.902" v="1895" actId="1076"/>
        <pc:sldMkLst>
          <pc:docMk/>
          <pc:sldMk cId="3122721891" sldId="491"/>
        </pc:sldMkLst>
        <pc:spChg chg="add mod">
          <ac:chgData name="PHAN LUONG THUY DUONG" userId="ec58a707-45f8-4ec0-b2bc-9f9f42d7c578" providerId="ADAL" clId="{5882569B-C045-426E-8B14-848D617304E8}" dt="2025-04-24T08:30:25.425" v="1464"/>
          <ac:spMkLst>
            <pc:docMk/>
            <pc:sldMk cId="3122721891" sldId="491"/>
            <ac:spMk id="3" creationId="{7A5BEE76-5BE6-496F-4CB0-F54F8358BD18}"/>
          </ac:spMkLst>
        </pc:spChg>
        <pc:spChg chg="add mod">
          <ac:chgData name="PHAN LUONG THUY DUONG" userId="ec58a707-45f8-4ec0-b2bc-9f9f42d7c578" providerId="ADAL" clId="{5882569B-C045-426E-8B14-848D617304E8}" dt="2025-04-24T08:37:06.643" v="1502"/>
          <ac:spMkLst>
            <pc:docMk/>
            <pc:sldMk cId="3122721891" sldId="491"/>
            <ac:spMk id="4" creationId="{9B5C9BF5-1204-3725-F509-EBC30A07A97D}"/>
          </ac:spMkLst>
        </pc:spChg>
        <pc:spChg chg="mod">
          <ac:chgData name="PHAN LUONG THUY DUONG" userId="ec58a707-45f8-4ec0-b2bc-9f9f42d7c578" providerId="ADAL" clId="{5882569B-C045-426E-8B14-848D617304E8}" dt="2025-04-24T13:34:15.902" v="1895" actId="1076"/>
          <ac:spMkLst>
            <pc:docMk/>
            <pc:sldMk cId="3122721891" sldId="491"/>
            <ac:spMk id="5" creationId="{301634B1-F1CD-7E64-B6B9-194A275338BB}"/>
          </ac:spMkLst>
        </pc:spChg>
        <pc:spChg chg="mod">
          <ac:chgData name="PHAN LUONG THUY DUONG" userId="ec58a707-45f8-4ec0-b2bc-9f9f42d7c578" providerId="ADAL" clId="{5882569B-C045-426E-8B14-848D617304E8}" dt="2025-04-24T13:34:12.806" v="1894" actId="1076"/>
          <ac:spMkLst>
            <pc:docMk/>
            <pc:sldMk cId="3122721891" sldId="491"/>
            <ac:spMk id="14" creationId="{ED383419-D849-418A-2AF8-F6D2FF55E67E}"/>
          </ac:spMkLst>
        </pc:spChg>
      </pc:sldChg>
      <pc:sldChg chg="addSp delSp modSp mod modNotesTx">
        <pc:chgData name="PHAN LUONG THUY DUONG" userId="ec58a707-45f8-4ec0-b2bc-9f9f42d7c578" providerId="ADAL" clId="{5882569B-C045-426E-8B14-848D617304E8}" dt="2025-04-27T12:33:07.809" v="3029" actId="20577"/>
        <pc:sldMkLst>
          <pc:docMk/>
          <pc:sldMk cId="3356576468" sldId="492"/>
        </pc:sldMkLst>
        <pc:spChg chg="add mod">
          <ac:chgData name="PHAN LUONG THUY DUONG" userId="ec58a707-45f8-4ec0-b2bc-9f9f42d7c578" providerId="ADAL" clId="{5882569B-C045-426E-8B14-848D617304E8}" dt="2025-04-24T08:30:30.760" v="1468"/>
          <ac:spMkLst>
            <pc:docMk/>
            <pc:sldMk cId="3356576468" sldId="492"/>
            <ac:spMk id="5" creationId="{6662D928-77D3-7BCA-31D4-BCB18F164A83}"/>
          </ac:spMkLst>
        </pc:spChg>
        <pc:spChg chg="mod">
          <ac:chgData name="PHAN LUONG THUY DUONG" userId="ec58a707-45f8-4ec0-b2bc-9f9f42d7c578" providerId="ADAL" clId="{5882569B-C045-426E-8B14-848D617304E8}" dt="2025-04-27T12:08:03.141" v="3027" actId="1035"/>
          <ac:spMkLst>
            <pc:docMk/>
            <pc:sldMk cId="3356576468" sldId="492"/>
            <ac:spMk id="6" creationId="{FDF893D2-65C2-A51F-EC97-3BAAD5758361}"/>
          </ac:spMkLst>
        </pc:spChg>
        <pc:spChg chg="add mod">
          <ac:chgData name="PHAN LUONG THUY DUONG" userId="ec58a707-45f8-4ec0-b2bc-9f9f42d7c578" providerId="ADAL" clId="{5882569B-C045-426E-8B14-848D617304E8}" dt="2025-04-24T08:37:13.206" v="1506"/>
          <ac:spMkLst>
            <pc:docMk/>
            <pc:sldMk cId="3356576468" sldId="492"/>
            <ac:spMk id="7" creationId="{8D5992D7-C2E0-BE15-2788-07940FBECBBF}"/>
          </ac:spMkLst>
        </pc:spChg>
        <pc:graphicFrameChg chg="mod modGraphic">
          <ac:chgData name="PHAN LUONG THUY DUONG" userId="ec58a707-45f8-4ec0-b2bc-9f9f42d7c578" providerId="ADAL" clId="{5882569B-C045-426E-8B14-848D617304E8}" dt="2025-04-27T12:07:58.315" v="3020" actId="207"/>
          <ac:graphicFrameMkLst>
            <pc:docMk/>
            <pc:sldMk cId="3356576468" sldId="492"/>
            <ac:graphicFrameMk id="4" creationId="{0A53F213-E9F3-4D9D-DF66-58AEB0EE76AA}"/>
          </ac:graphicFrameMkLst>
        </pc:graphicFrameChg>
      </pc:sldChg>
      <pc:sldChg chg="addSp delSp modSp mod">
        <pc:chgData name="PHAN LUONG THUY DUONG" userId="ec58a707-45f8-4ec0-b2bc-9f9f42d7c578" providerId="ADAL" clId="{5882569B-C045-426E-8B14-848D617304E8}" dt="2025-04-24T08:49:10.733" v="1670"/>
        <pc:sldMkLst>
          <pc:docMk/>
          <pc:sldMk cId="1598817496" sldId="493"/>
        </pc:sldMkLst>
        <pc:spChg chg="add mod">
          <ac:chgData name="PHAN LUONG THUY DUONG" userId="ec58a707-45f8-4ec0-b2bc-9f9f42d7c578" providerId="ADAL" clId="{5882569B-C045-426E-8B14-848D617304E8}" dt="2025-04-24T08:49:10.733" v="1670"/>
          <ac:spMkLst>
            <pc:docMk/>
            <pc:sldMk cId="1598817496" sldId="493"/>
            <ac:spMk id="3" creationId="{DBAC27DD-11A3-EB0B-0B44-B8285B1DCB66}"/>
          </ac:spMkLst>
        </pc:spChg>
      </pc:sldChg>
      <pc:sldChg chg="addSp delSp modSp mod modClrScheme chgLayout modNotesTx">
        <pc:chgData name="PHAN LUONG THUY DUONG" userId="ec58a707-45f8-4ec0-b2bc-9f9f42d7c578" providerId="ADAL" clId="{5882569B-C045-426E-8B14-848D617304E8}" dt="2025-04-28T01:20:00.099" v="3047" actId="208"/>
        <pc:sldMkLst>
          <pc:docMk/>
          <pc:sldMk cId="130273535" sldId="494"/>
        </pc:sldMkLst>
        <pc:spChg chg="add mod">
          <ac:chgData name="PHAN LUONG THUY DUONG" userId="ec58a707-45f8-4ec0-b2bc-9f9f42d7c578" providerId="ADAL" clId="{5882569B-C045-426E-8B14-848D617304E8}" dt="2025-04-28T01:20:00.099" v="3047" actId="208"/>
          <ac:spMkLst>
            <pc:docMk/>
            <pc:sldMk cId="130273535" sldId="494"/>
            <ac:spMk id="2" creationId="{936AC179-643A-3EB1-836B-EA7EBAF5D215}"/>
          </ac:spMkLst>
        </pc:spChg>
        <pc:spChg chg="add mod">
          <ac:chgData name="PHAN LUONG THUY DUONG" userId="ec58a707-45f8-4ec0-b2bc-9f9f42d7c578" providerId="ADAL" clId="{5882569B-C045-426E-8B14-848D617304E8}" dt="2025-04-24T08:30:38.104" v="1472"/>
          <ac:spMkLst>
            <pc:docMk/>
            <pc:sldMk cId="130273535" sldId="494"/>
            <ac:spMk id="4" creationId="{E3FD6CE6-3050-1CC4-4D1F-9ECEC403EBC0}"/>
          </ac:spMkLst>
        </pc:spChg>
        <pc:spChg chg="add mod">
          <ac:chgData name="PHAN LUONG THUY DUONG" userId="ec58a707-45f8-4ec0-b2bc-9f9f42d7c578" providerId="ADAL" clId="{5882569B-C045-426E-8B14-848D617304E8}" dt="2025-04-24T08:37:19.839" v="1510"/>
          <ac:spMkLst>
            <pc:docMk/>
            <pc:sldMk cId="130273535" sldId="494"/>
            <ac:spMk id="5" creationId="{E502C698-5034-6BA0-803C-5C4F4151BF48}"/>
          </ac:spMkLst>
        </pc:spChg>
        <pc:spChg chg="mod">
          <ac:chgData name="PHAN LUONG THUY DUONG" userId="ec58a707-45f8-4ec0-b2bc-9f9f42d7c578" providerId="ADAL" clId="{5882569B-C045-426E-8B14-848D617304E8}" dt="2025-04-24T08:48:26.737" v="1653" actId="403"/>
          <ac:spMkLst>
            <pc:docMk/>
            <pc:sldMk cId="130273535" sldId="494"/>
            <ac:spMk id="7" creationId="{E08723AE-E40C-2C1E-CB51-88969C5247B9}"/>
          </ac:spMkLst>
        </pc:spChg>
        <pc:spChg chg="mod">
          <ac:chgData name="PHAN LUONG THUY DUONG" userId="ec58a707-45f8-4ec0-b2bc-9f9f42d7c578" providerId="ADAL" clId="{5882569B-C045-426E-8B14-848D617304E8}" dt="2025-04-27T04:13:36.993" v="2835" actId="113"/>
          <ac:spMkLst>
            <pc:docMk/>
            <pc:sldMk cId="130273535" sldId="494"/>
            <ac:spMk id="8" creationId="{FD4CEB94-3871-6CFF-B70B-8AA776D2E469}"/>
          </ac:spMkLst>
        </pc:spChg>
      </pc:sldChg>
      <pc:sldChg chg="addSp delSp modSp mod modClrScheme chgLayout modNotesTx">
        <pc:chgData name="PHAN LUONG THUY DUONG" userId="ec58a707-45f8-4ec0-b2bc-9f9f42d7c578" providerId="ADAL" clId="{5882569B-C045-426E-8B14-848D617304E8}" dt="2025-04-28T00:51:55.452" v="3040" actId="1076"/>
        <pc:sldMkLst>
          <pc:docMk/>
          <pc:sldMk cId="3327131346" sldId="498"/>
        </pc:sldMkLst>
        <pc:spChg chg="add mod">
          <ac:chgData name="PHAN LUONG THUY DUONG" userId="ec58a707-45f8-4ec0-b2bc-9f9f42d7c578" providerId="ADAL" clId="{5882569B-C045-426E-8B14-848D617304E8}" dt="2025-04-24T07:15:18.009" v="765" actId="403"/>
          <ac:spMkLst>
            <pc:docMk/>
            <pc:sldMk cId="3327131346" sldId="498"/>
            <ac:spMk id="2" creationId="{027B6D01-6886-10DB-10E2-775E3668CB99}"/>
          </ac:spMkLst>
        </pc:spChg>
        <pc:spChg chg="mod">
          <ac:chgData name="PHAN LUONG THUY DUONG" userId="ec58a707-45f8-4ec0-b2bc-9f9f42d7c578" providerId="ADAL" clId="{5882569B-C045-426E-8B14-848D617304E8}" dt="2025-04-24T03:59:31.444" v="641" actId="1076"/>
          <ac:spMkLst>
            <pc:docMk/>
            <pc:sldMk cId="3327131346" sldId="498"/>
            <ac:spMk id="9" creationId="{13F10D64-4C94-E913-0DD0-10DE76461F27}"/>
          </ac:spMkLst>
        </pc:spChg>
        <pc:spChg chg="mod">
          <ac:chgData name="PHAN LUONG THUY DUONG" userId="ec58a707-45f8-4ec0-b2bc-9f9f42d7c578" providerId="ADAL" clId="{5882569B-C045-426E-8B14-848D617304E8}" dt="2025-04-24T07:34:26.901" v="972" actId="14100"/>
          <ac:spMkLst>
            <pc:docMk/>
            <pc:sldMk cId="3327131346" sldId="498"/>
            <ac:spMk id="12" creationId="{49C6DC2F-285E-256F-9FA1-DA34BDF4DD8B}"/>
          </ac:spMkLst>
        </pc:spChg>
        <pc:spChg chg="mod">
          <ac:chgData name="PHAN LUONG THUY DUONG" userId="ec58a707-45f8-4ec0-b2bc-9f9f42d7c578" providerId="ADAL" clId="{5882569B-C045-426E-8B14-848D617304E8}" dt="2025-04-25T03:22:30.575" v="2169" actId="1076"/>
          <ac:spMkLst>
            <pc:docMk/>
            <pc:sldMk cId="3327131346" sldId="498"/>
            <ac:spMk id="15" creationId="{F0805B76-B57F-2F83-3922-80A5966FC308}"/>
          </ac:spMkLst>
        </pc:spChg>
        <pc:spChg chg="mod">
          <ac:chgData name="PHAN LUONG THUY DUONG" userId="ec58a707-45f8-4ec0-b2bc-9f9f42d7c578" providerId="ADAL" clId="{5882569B-C045-426E-8B14-848D617304E8}" dt="2025-04-24T07:49:05.699" v="1117" actId="403"/>
          <ac:spMkLst>
            <pc:docMk/>
            <pc:sldMk cId="3327131346" sldId="498"/>
            <ac:spMk id="16" creationId="{24CB596A-626F-62FF-29FE-72B4BC45D4F9}"/>
          </ac:spMkLst>
        </pc:spChg>
        <pc:picChg chg="add del mod">
          <ac:chgData name="PHAN LUONG THUY DUONG" userId="ec58a707-45f8-4ec0-b2bc-9f9f42d7c578" providerId="ADAL" clId="{5882569B-C045-426E-8B14-848D617304E8}" dt="2025-04-25T03:22:35.286" v="2170" actId="1076"/>
          <ac:picMkLst>
            <pc:docMk/>
            <pc:sldMk cId="3327131346" sldId="498"/>
            <ac:picMk id="13" creationId="{9FD056EC-66C0-E4B1-17DE-6FD134C21242}"/>
          </ac:picMkLst>
        </pc:picChg>
        <pc:picChg chg="add mod">
          <ac:chgData name="PHAN LUONG THUY DUONG" userId="ec58a707-45f8-4ec0-b2bc-9f9f42d7c578" providerId="ADAL" clId="{5882569B-C045-426E-8B14-848D617304E8}" dt="2025-04-28T00:51:55.452" v="3040" actId="1076"/>
          <ac:picMkLst>
            <pc:docMk/>
            <pc:sldMk cId="3327131346" sldId="498"/>
            <ac:picMk id="1026" creationId="{5FCD1B41-AD8D-6017-4BAC-FB4516936C25}"/>
          </ac:picMkLst>
        </pc:picChg>
      </pc:sldChg>
      <pc:sldChg chg="modSp del mod">
        <pc:chgData name="PHAN LUONG THUY DUONG" userId="ec58a707-45f8-4ec0-b2bc-9f9f42d7c578" providerId="ADAL" clId="{5882569B-C045-426E-8B14-848D617304E8}" dt="2025-04-24T07:18:02.353" v="795" actId="47"/>
        <pc:sldMkLst>
          <pc:docMk/>
          <pc:sldMk cId="1939485493" sldId="499"/>
        </pc:sldMkLst>
      </pc:sldChg>
      <pc:sldChg chg="modSp del mod">
        <pc:chgData name="PHAN LUONG THUY DUONG" userId="ec58a707-45f8-4ec0-b2bc-9f9f42d7c578" providerId="ADAL" clId="{5882569B-C045-426E-8B14-848D617304E8}" dt="2025-04-23T16:17:47.109" v="112" actId="47"/>
        <pc:sldMkLst>
          <pc:docMk/>
          <pc:sldMk cId="715804526" sldId="500"/>
        </pc:sldMkLst>
      </pc:sldChg>
      <pc:sldChg chg="addSp delSp modSp mod modClrScheme chgLayout">
        <pc:chgData name="PHAN LUONG THUY DUONG" userId="ec58a707-45f8-4ec0-b2bc-9f9f42d7c578" providerId="ADAL" clId="{5882569B-C045-426E-8B14-848D617304E8}" dt="2025-04-24T13:40:24.940" v="1954" actId="20577"/>
        <pc:sldMkLst>
          <pc:docMk/>
          <pc:sldMk cId="1290609114" sldId="501"/>
        </pc:sldMkLst>
        <pc:spChg chg="add mod">
          <ac:chgData name="PHAN LUONG THUY DUONG" userId="ec58a707-45f8-4ec0-b2bc-9f9f42d7c578" providerId="ADAL" clId="{5882569B-C045-426E-8B14-848D617304E8}" dt="2025-04-24T08:49:04.533" v="1664"/>
          <ac:spMkLst>
            <pc:docMk/>
            <pc:sldMk cId="1290609114" sldId="501"/>
            <ac:spMk id="3" creationId="{DB0139F1-499E-0AA2-A5B3-482C42146C10}"/>
          </ac:spMkLst>
        </pc:spChg>
        <pc:spChg chg="mod">
          <ac:chgData name="PHAN LUONG THUY DUONG" userId="ec58a707-45f8-4ec0-b2bc-9f9f42d7c578" providerId="ADAL" clId="{5882569B-C045-426E-8B14-848D617304E8}" dt="2025-04-24T13:40:24.940" v="1954" actId="20577"/>
          <ac:spMkLst>
            <pc:docMk/>
            <pc:sldMk cId="1290609114" sldId="501"/>
            <ac:spMk id="23" creationId="{845C5496-F791-F9E3-05E0-DE534BD2D4F7}"/>
          </ac:spMkLst>
        </pc:spChg>
      </pc:sldChg>
      <pc:sldChg chg="addSp delSp modSp mod modClrScheme chgLayout">
        <pc:chgData name="PHAN LUONG THUY DUONG" userId="ec58a707-45f8-4ec0-b2bc-9f9f42d7c578" providerId="ADAL" clId="{5882569B-C045-426E-8B14-848D617304E8}" dt="2025-04-28T01:20:23.003" v="3050" actId="14100"/>
        <pc:sldMkLst>
          <pc:docMk/>
          <pc:sldMk cId="306411219" sldId="503"/>
        </pc:sldMkLst>
        <pc:spChg chg="add mod">
          <ac:chgData name="PHAN LUONG THUY DUONG" userId="ec58a707-45f8-4ec0-b2bc-9f9f42d7c578" providerId="ADAL" clId="{5882569B-C045-426E-8B14-848D617304E8}" dt="2025-04-28T01:20:23.003" v="3050" actId="14100"/>
          <ac:spMkLst>
            <pc:docMk/>
            <pc:sldMk cId="306411219" sldId="503"/>
            <ac:spMk id="2" creationId="{72E95B20-7505-2554-74A6-DA06FC610D29}"/>
          </ac:spMkLst>
        </pc:spChg>
        <pc:spChg chg="mod">
          <ac:chgData name="PHAN LUONG THUY DUONG" userId="ec58a707-45f8-4ec0-b2bc-9f9f42d7c578" providerId="ADAL" clId="{5882569B-C045-426E-8B14-848D617304E8}" dt="2025-04-24T08:48:32.042" v="1655" actId="2711"/>
          <ac:spMkLst>
            <pc:docMk/>
            <pc:sldMk cId="306411219" sldId="503"/>
            <ac:spMk id="4" creationId="{0B557514-7F16-59D8-D81F-2888F121EF12}"/>
          </ac:spMkLst>
        </pc:spChg>
        <pc:spChg chg="add mod">
          <ac:chgData name="PHAN LUONG THUY DUONG" userId="ec58a707-45f8-4ec0-b2bc-9f9f42d7c578" providerId="ADAL" clId="{5882569B-C045-426E-8B14-848D617304E8}" dt="2025-04-24T08:30:40.892" v="1474"/>
          <ac:spMkLst>
            <pc:docMk/>
            <pc:sldMk cId="306411219" sldId="503"/>
            <ac:spMk id="5" creationId="{1FD57065-1309-D675-110B-0A41D3427143}"/>
          </ac:spMkLst>
        </pc:spChg>
        <pc:spChg chg="add mod">
          <ac:chgData name="PHAN LUONG THUY DUONG" userId="ec58a707-45f8-4ec0-b2bc-9f9f42d7c578" providerId="ADAL" clId="{5882569B-C045-426E-8B14-848D617304E8}" dt="2025-04-24T08:37:22.524" v="1512"/>
          <ac:spMkLst>
            <pc:docMk/>
            <pc:sldMk cId="306411219" sldId="503"/>
            <ac:spMk id="7" creationId="{CB9B7B9B-2ACA-8195-06BE-103F66963A22}"/>
          </ac:spMkLst>
        </pc:spChg>
        <pc:spChg chg="mod">
          <ac:chgData name="PHAN LUONG THUY DUONG" userId="ec58a707-45f8-4ec0-b2bc-9f9f42d7c578" providerId="ADAL" clId="{5882569B-C045-426E-8B14-848D617304E8}" dt="2025-04-26T17:05:27.111" v="2708" actId="113"/>
          <ac:spMkLst>
            <pc:docMk/>
            <pc:sldMk cId="306411219" sldId="503"/>
            <ac:spMk id="8" creationId="{DDFC3F8C-3AF9-77BD-8A54-F8EBF9A94C6F}"/>
          </ac:spMkLst>
        </pc:spChg>
      </pc:sldChg>
      <pc:sldChg chg="addSp delSp modSp mod modClrScheme chgLayout">
        <pc:chgData name="PHAN LUONG THUY DUONG" userId="ec58a707-45f8-4ec0-b2bc-9f9f42d7c578" providerId="ADAL" clId="{5882569B-C045-426E-8B14-848D617304E8}" dt="2025-04-28T01:21:03.265" v="3063" actId="14100"/>
        <pc:sldMkLst>
          <pc:docMk/>
          <pc:sldMk cId="2671713767" sldId="504"/>
        </pc:sldMkLst>
        <pc:spChg chg="add mod">
          <ac:chgData name="PHAN LUONG THUY DUONG" userId="ec58a707-45f8-4ec0-b2bc-9f9f42d7c578" providerId="ADAL" clId="{5882569B-C045-426E-8B14-848D617304E8}" dt="2025-04-28T01:21:03.265" v="3063" actId="14100"/>
          <ac:spMkLst>
            <pc:docMk/>
            <pc:sldMk cId="2671713767" sldId="504"/>
            <ac:spMk id="2" creationId="{C448CA9D-7FB4-D2A4-5CCC-9C40F728E2C6}"/>
          </ac:spMkLst>
        </pc:spChg>
        <pc:spChg chg="add mod">
          <ac:chgData name="PHAN LUONG THUY DUONG" userId="ec58a707-45f8-4ec0-b2bc-9f9f42d7c578" providerId="ADAL" clId="{5882569B-C045-426E-8B14-848D617304E8}" dt="2025-04-24T08:30:45.071" v="1476"/>
          <ac:spMkLst>
            <pc:docMk/>
            <pc:sldMk cId="2671713767" sldId="504"/>
            <ac:spMk id="4" creationId="{8FDEE92C-B536-4C3B-1B34-A8D05A208131}"/>
          </ac:spMkLst>
        </pc:spChg>
        <pc:spChg chg="mod">
          <ac:chgData name="PHAN LUONG THUY DUONG" userId="ec58a707-45f8-4ec0-b2bc-9f9f42d7c578" providerId="ADAL" clId="{5882569B-C045-426E-8B14-848D617304E8}" dt="2025-04-24T08:48:43.715" v="1659" actId="2711"/>
          <ac:spMkLst>
            <pc:docMk/>
            <pc:sldMk cId="2671713767" sldId="504"/>
            <ac:spMk id="5" creationId="{E9F01462-CA50-54B3-D846-904F876E1349}"/>
          </ac:spMkLst>
        </pc:spChg>
        <pc:spChg chg="add mod">
          <ac:chgData name="PHAN LUONG THUY DUONG" userId="ec58a707-45f8-4ec0-b2bc-9f9f42d7c578" providerId="ADAL" clId="{5882569B-C045-426E-8B14-848D617304E8}" dt="2025-04-24T08:37:33.141" v="1516"/>
          <ac:spMkLst>
            <pc:docMk/>
            <pc:sldMk cId="2671713767" sldId="504"/>
            <ac:spMk id="7" creationId="{1D321D0C-9DB2-094A-A7E2-0F1A89E56923}"/>
          </ac:spMkLst>
        </pc:spChg>
        <pc:spChg chg="mod">
          <ac:chgData name="PHAN LUONG THUY DUONG" userId="ec58a707-45f8-4ec0-b2bc-9f9f42d7c578" providerId="ADAL" clId="{5882569B-C045-426E-8B14-848D617304E8}" dt="2025-04-26T17:05:48.222" v="2717" actId="113"/>
          <ac:spMkLst>
            <pc:docMk/>
            <pc:sldMk cId="2671713767" sldId="504"/>
            <ac:spMk id="8" creationId="{9F4843B7-A4E7-34E0-980C-15432DD4468C}"/>
          </ac:spMkLst>
        </pc:spChg>
      </pc:sldChg>
      <pc:sldChg chg="addSp delSp modSp mod modClrScheme chgLayout modNotesTx">
        <pc:chgData name="PHAN LUONG THUY DUONG" userId="ec58a707-45f8-4ec0-b2bc-9f9f42d7c578" providerId="ADAL" clId="{5882569B-C045-426E-8B14-848D617304E8}" dt="2025-04-28T01:20:45.828" v="3060" actId="14100"/>
        <pc:sldMkLst>
          <pc:docMk/>
          <pc:sldMk cId="2138473238" sldId="505"/>
        </pc:sldMkLst>
        <pc:spChg chg="add mod">
          <ac:chgData name="PHAN LUONG THUY DUONG" userId="ec58a707-45f8-4ec0-b2bc-9f9f42d7c578" providerId="ADAL" clId="{5882569B-C045-426E-8B14-848D617304E8}" dt="2025-04-28T01:20:45.828" v="3060" actId="14100"/>
          <ac:spMkLst>
            <pc:docMk/>
            <pc:sldMk cId="2138473238" sldId="505"/>
            <ac:spMk id="2" creationId="{EECC41AD-E1B0-965A-EBE5-280521CAE85D}"/>
          </ac:spMkLst>
        </pc:spChg>
        <pc:spChg chg="add mod">
          <ac:chgData name="PHAN LUONG THUY DUONG" userId="ec58a707-45f8-4ec0-b2bc-9f9f42d7c578" providerId="ADAL" clId="{5882569B-C045-426E-8B14-848D617304E8}" dt="2025-04-24T08:30:48.066" v="1478"/>
          <ac:spMkLst>
            <pc:docMk/>
            <pc:sldMk cId="2138473238" sldId="505"/>
            <ac:spMk id="4" creationId="{2B5F5927-6B6F-8E97-6012-44C756D10646}"/>
          </ac:spMkLst>
        </pc:spChg>
        <pc:spChg chg="mod">
          <ac:chgData name="PHAN LUONG THUY DUONG" userId="ec58a707-45f8-4ec0-b2bc-9f9f42d7c578" providerId="ADAL" clId="{5882569B-C045-426E-8B14-848D617304E8}" dt="2025-04-24T08:48:38.641" v="1657" actId="2711"/>
          <ac:spMkLst>
            <pc:docMk/>
            <pc:sldMk cId="2138473238" sldId="505"/>
            <ac:spMk id="5" creationId="{944323E0-703A-2309-B09A-3CE9331812D6}"/>
          </ac:spMkLst>
        </pc:spChg>
        <pc:spChg chg="mod">
          <ac:chgData name="PHAN LUONG THUY DUONG" userId="ec58a707-45f8-4ec0-b2bc-9f9f42d7c578" providerId="ADAL" clId="{5882569B-C045-426E-8B14-848D617304E8}" dt="2025-04-26T17:05:32.811" v="2710" actId="113"/>
          <ac:spMkLst>
            <pc:docMk/>
            <pc:sldMk cId="2138473238" sldId="505"/>
            <ac:spMk id="8" creationId="{EEE6F98A-F2E9-F801-57F6-3DFD6A8E47EC}"/>
          </ac:spMkLst>
        </pc:spChg>
        <pc:spChg chg="add mod">
          <ac:chgData name="PHAN LUONG THUY DUONG" userId="ec58a707-45f8-4ec0-b2bc-9f9f42d7c578" providerId="ADAL" clId="{5882569B-C045-426E-8B14-848D617304E8}" dt="2025-04-24T08:37:29.626" v="1514"/>
          <ac:spMkLst>
            <pc:docMk/>
            <pc:sldMk cId="2138473238" sldId="505"/>
            <ac:spMk id="9" creationId="{A792EE31-C809-3802-17EF-21777AD585E1}"/>
          </ac:spMkLst>
        </pc:spChg>
        <pc:picChg chg="mod">
          <ac:chgData name="PHAN LUONG THUY DUONG" userId="ec58a707-45f8-4ec0-b2bc-9f9f42d7c578" providerId="ADAL" clId="{5882569B-C045-426E-8B14-848D617304E8}" dt="2025-04-28T01:20:30.071" v="3055" actId="1076"/>
          <ac:picMkLst>
            <pc:docMk/>
            <pc:sldMk cId="2138473238" sldId="505"/>
            <ac:picMk id="7" creationId="{D03359BB-2CD5-9C36-AD8E-7D37BB396446}"/>
          </ac:picMkLst>
        </pc:picChg>
      </pc:sldChg>
      <pc:sldChg chg="addSp delSp modSp new del mod">
        <pc:chgData name="PHAN LUONG THUY DUONG" userId="ec58a707-45f8-4ec0-b2bc-9f9f42d7c578" providerId="ADAL" clId="{5882569B-C045-426E-8B14-848D617304E8}" dt="2025-04-24T04:00:44.523" v="657" actId="47"/>
        <pc:sldMkLst>
          <pc:docMk/>
          <pc:sldMk cId="1691658559" sldId="506"/>
        </pc:sldMkLst>
      </pc:sldChg>
      <pc:sldChg chg="addSp delSp modSp new del mod">
        <pc:chgData name="PHAN LUONG THUY DUONG" userId="ec58a707-45f8-4ec0-b2bc-9f9f42d7c578" providerId="ADAL" clId="{5882569B-C045-426E-8B14-848D617304E8}" dt="2025-04-24T07:28:05.239" v="869" actId="47"/>
        <pc:sldMkLst>
          <pc:docMk/>
          <pc:sldMk cId="1174829372" sldId="507"/>
        </pc:sldMkLst>
      </pc:sldChg>
      <pc:sldChg chg="new del">
        <pc:chgData name="PHAN LUONG THUY DUONG" userId="ec58a707-45f8-4ec0-b2bc-9f9f42d7c578" providerId="ADAL" clId="{5882569B-C045-426E-8B14-848D617304E8}" dt="2025-04-23T16:25:42.703" v="199" actId="47"/>
        <pc:sldMkLst>
          <pc:docMk/>
          <pc:sldMk cId="3456680090" sldId="508"/>
        </pc:sldMkLst>
      </pc:sldChg>
      <pc:sldChg chg="addSp delSp modSp add mod setBg modNotes">
        <pc:chgData name="PHAN LUONG THUY DUONG" userId="ec58a707-45f8-4ec0-b2bc-9f9f42d7c578" providerId="ADAL" clId="{5882569B-C045-426E-8B14-848D617304E8}" dt="2025-04-28T01:43:22.740" v="3083" actId="20577"/>
        <pc:sldMkLst>
          <pc:docMk/>
          <pc:sldMk cId="4063194348" sldId="508"/>
        </pc:sldMkLst>
        <pc:spChg chg="add del mod">
          <ac:chgData name="PHAN LUONG THUY DUONG" userId="ec58a707-45f8-4ec0-b2bc-9f9f42d7c578" providerId="ADAL" clId="{5882569B-C045-426E-8B14-848D617304E8}" dt="2025-04-24T08:52:17.344" v="1709" actId="1076"/>
          <ac:spMkLst>
            <pc:docMk/>
            <pc:sldMk cId="4063194348" sldId="508"/>
            <ac:spMk id="3" creationId="{F311515B-137B-64C2-33AA-8E6FD4297011}"/>
          </ac:spMkLst>
        </pc:spChg>
        <pc:spChg chg="add del mod">
          <ac:chgData name="PHAN LUONG THUY DUONG" userId="ec58a707-45f8-4ec0-b2bc-9f9f42d7c578" providerId="ADAL" clId="{5882569B-C045-426E-8B14-848D617304E8}" dt="2025-04-28T01:43:22.740" v="3083" actId="20577"/>
          <ac:spMkLst>
            <pc:docMk/>
            <pc:sldMk cId="4063194348" sldId="508"/>
            <ac:spMk id="5" creationId="{DF3C8E76-1ABE-30F1-E674-9D60067D15D5}"/>
          </ac:spMkLst>
        </pc:spChg>
        <pc:spChg chg="add mod">
          <ac:chgData name="PHAN LUONG THUY DUONG" userId="ec58a707-45f8-4ec0-b2bc-9f9f42d7c578" providerId="ADAL" clId="{5882569B-C045-426E-8B14-848D617304E8}" dt="2025-04-24T08:53:41.320" v="1755" actId="1076"/>
          <ac:spMkLst>
            <pc:docMk/>
            <pc:sldMk cId="4063194348" sldId="508"/>
            <ac:spMk id="6" creationId="{DF76BF13-A3D7-8717-8F26-0841500883D2}"/>
          </ac:spMkLst>
        </pc:spChg>
        <pc:spChg chg="add mod">
          <ac:chgData name="PHAN LUONG THUY DUONG" userId="ec58a707-45f8-4ec0-b2bc-9f9f42d7c578" providerId="ADAL" clId="{5882569B-C045-426E-8B14-848D617304E8}" dt="2025-04-25T03:21:52.900" v="2166" actId="1036"/>
          <ac:spMkLst>
            <pc:docMk/>
            <pc:sldMk cId="4063194348" sldId="508"/>
            <ac:spMk id="7" creationId="{EB9AA80F-D3C9-9042-1F97-B53851476C6C}"/>
          </ac:spMkLst>
        </pc:spChg>
        <pc:grpChg chg="mod">
          <ac:chgData name="PHAN LUONG THUY DUONG" userId="ec58a707-45f8-4ec0-b2bc-9f9f42d7c578" providerId="ADAL" clId="{5882569B-C045-426E-8B14-848D617304E8}" dt="2025-04-24T08:52:26.591" v="1710" actId="1076"/>
          <ac:grpSpMkLst>
            <pc:docMk/>
            <pc:sldMk cId="4063194348" sldId="508"/>
            <ac:grpSpMk id="1432" creationId="{00000000-0000-0000-0000-000000000000}"/>
          </ac:grpSpMkLst>
        </pc:grpChg>
        <pc:grpChg chg="mod">
          <ac:chgData name="PHAN LUONG THUY DUONG" userId="ec58a707-45f8-4ec0-b2bc-9f9f42d7c578" providerId="ADAL" clId="{5882569B-C045-426E-8B14-848D617304E8}" dt="2025-04-24T08:53:45.879" v="1756" actId="1076"/>
          <ac:grpSpMkLst>
            <pc:docMk/>
            <pc:sldMk cId="4063194348" sldId="508"/>
            <ac:grpSpMk id="1437" creationId="{00000000-0000-0000-0000-000000000000}"/>
          </ac:grpSpMkLst>
        </pc:grpChg>
        <pc:grpChg chg="mod">
          <ac:chgData name="PHAN LUONG THUY DUONG" userId="ec58a707-45f8-4ec0-b2bc-9f9f42d7c578" providerId="ADAL" clId="{5882569B-C045-426E-8B14-848D617304E8}" dt="2025-04-24T08:53:58.223" v="1757" actId="1076"/>
          <ac:grpSpMkLst>
            <pc:docMk/>
            <pc:sldMk cId="4063194348" sldId="508"/>
            <ac:grpSpMk id="1441" creationId="{00000000-0000-0000-0000-000000000000}"/>
          </ac:grpSpMkLst>
        </pc:grpChg>
        <pc:picChg chg="add mod">
          <ac:chgData name="PHAN LUONG THUY DUONG" userId="ec58a707-45f8-4ec0-b2bc-9f9f42d7c578" providerId="ADAL" clId="{5882569B-C045-426E-8B14-848D617304E8}" dt="2025-04-24T03:34:58.945" v="622" actId="1076"/>
          <ac:picMkLst>
            <pc:docMk/>
            <pc:sldMk cId="4063194348" sldId="508"/>
            <ac:picMk id="8" creationId="{5447262E-37DB-8941-D9CC-CA812B7AA1C5}"/>
          </ac:picMkLst>
        </pc:picChg>
        <pc:picChg chg="add mod">
          <ac:chgData name="PHAN LUONG THUY DUONG" userId="ec58a707-45f8-4ec0-b2bc-9f9f42d7c578" providerId="ADAL" clId="{5882569B-C045-426E-8B14-848D617304E8}" dt="2025-04-24T03:34:58.945" v="622" actId="1076"/>
          <ac:picMkLst>
            <pc:docMk/>
            <pc:sldMk cId="4063194348" sldId="508"/>
            <ac:picMk id="9" creationId="{05701CC5-53A5-9EB4-3C9E-4E468E16DAF6}"/>
          </ac:picMkLst>
        </pc:picChg>
      </pc:sldChg>
      <pc:sldChg chg="new del">
        <pc:chgData name="PHAN LUONG THUY DUONG" userId="ec58a707-45f8-4ec0-b2bc-9f9f42d7c578" providerId="ADAL" clId="{5882569B-C045-426E-8B14-848D617304E8}" dt="2025-04-23T16:25:44.138" v="200" actId="47"/>
        <pc:sldMkLst>
          <pc:docMk/>
          <pc:sldMk cId="199671204" sldId="509"/>
        </pc:sldMkLst>
      </pc:sldChg>
      <pc:sldChg chg="add del modNotes">
        <pc:chgData name="PHAN LUONG THUY DUONG" userId="ec58a707-45f8-4ec0-b2bc-9f9f42d7c578" providerId="ADAL" clId="{5882569B-C045-426E-8B14-848D617304E8}" dt="2025-04-24T03:58:12.212" v="632" actId="27028"/>
        <pc:sldMkLst>
          <pc:docMk/>
          <pc:sldMk cId="954191020" sldId="509"/>
        </pc:sldMkLst>
      </pc:sldChg>
      <pc:sldChg chg="addSp delSp modSp add mod modNotes">
        <pc:chgData name="PHAN LUONG THUY DUONG" userId="ec58a707-45f8-4ec0-b2bc-9f9f42d7c578" providerId="ADAL" clId="{5882569B-C045-426E-8B14-848D617304E8}" dt="2025-04-24T08:57:37.031" v="1787" actId="1076"/>
        <pc:sldMkLst>
          <pc:docMk/>
          <pc:sldMk cId="3908262126" sldId="509"/>
        </pc:sldMkLst>
        <pc:spChg chg="add mod">
          <ac:chgData name="PHAN LUONG THUY DUONG" userId="ec58a707-45f8-4ec0-b2bc-9f9f42d7c578" providerId="ADAL" clId="{5882569B-C045-426E-8B14-848D617304E8}" dt="2025-04-24T07:23:07.274" v="859"/>
          <ac:spMkLst>
            <pc:docMk/>
            <pc:sldMk cId="3908262126" sldId="509"/>
            <ac:spMk id="2" creationId="{1D9DAF65-F048-1923-D874-612EC6E11B83}"/>
          </ac:spMkLst>
        </pc:spChg>
        <pc:spChg chg="add mod">
          <ac:chgData name="PHAN LUONG THUY DUONG" userId="ec58a707-45f8-4ec0-b2bc-9f9f42d7c578" providerId="ADAL" clId="{5882569B-C045-426E-8B14-848D617304E8}" dt="2025-04-24T03:59:15.529" v="639"/>
          <ac:spMkLst>
            <pc:docMk/>
            <pc:sldMk cId="3908262126" sldId="509"/>
            <ac:spMk id="20" creationId="{2594B4BA-B217-38F3-95CB-2EC8AD0E0E07}"/>
          </ac:spMkLst>
        </pc:spChg>
        <pc:spChg chg="mod">
          <ac:chgData name="PHAN LUONG THUY DUONG" userId="ec58a707-45f8-4ec0-b2bc-9f9f42d7c578" providerId="ADAL" clId="{5882569B-C045-426E-8B14-848D617304E8}" dt="2025-04-24T08:57:09.143" v="1781" actId="255"/>
          <ac:spMkLst>
            <pc:docMk/>
            <pc:sldMk cId="3908262126" sldId="509"/>
            <ac:spMk id="22" creationId="{F54B4E6F-965F-172A-94AB-83E49ABDEA15}"/>
          </ac:spMkLst>
        </pc:spChg>
        <pc:spChg chg="mod">
          <ac:chgData name="PHAN LUONG THUY DUONG" userId="ec58a707-45f8-4ec0-b2bc-9f9f42d7c578" providerId="ADAL" clId="{5882569B-C045-426E-8B14-848D617304E8}" dt="2025-04-24T03:59:15.529" v="639"/>
          <ac:spMkLst>
            <pc:docMk/>
            <pc:sldMk cId="3908262126" sldId="509"/>
            <ac:spMk id="23" creationId="{E76684BB-621E-5BB7-5F45-ECC9CF697CD6}"/>
          </ac:spMkLst>
        </pc:spChg>
        <pc:spChg chg="mod">
          <ac:chgData name="PHAN LUONG THUY DUONG" userId="ec58a707-45f8-4ec0-b2bc-9f9f42d7c578" providerId="ADAL" clId="{5882569B-C045-426E-8B14-848D617304E8}" dt="2025-04-24T08:57:13.135" v="1782" actId="255"/>
          <ac:spMkLst>
            <pc:docMk/>
            <pc:sldMk cId="3908262126" sldId="509"/>
            <ac:spMk id="25" creationId="{29CC380D-BD06-6D53-8C65-1E736FC00549}"/>
          </ac:spMkLst>
        </pc:spChg>
        <pc:spChg chg="mod">
          <ac:chgData name="PHAN LUONG THUY DUONG" userId="ec58a707-45f8-4ec0-b2bc-9f9f42d7c578" providerId="ADAL" clId="{5882569B-C045-426E-8B14-848D617304E8}" dt="2025-04-24T08:57:03.487" v="1780" actId="14100"/>
          <ac:spMkLst>
            <pc:docMk/>
            <pc:sldMk cId="3908262126" sldId="509"/>
            <ac:spMk id="28" creationId="{A8AC8587-170C-42E6-1695-81D4D655A58B}"/>
          </ac:spMkLst>
        </pc:spChg>
        <pc:spChg chg="mod">
          <ac:chgData name="PHAN LUONG THUY DUONG" userId="ec58a707-45f8-4ec0-b2bc-9f9f42d7c578" providerId="ADAL" clId="{5882569B-C045-426E-8B14-848D617304E8}" dt="2025-04-24T03:59:15.529" v="639"/>
          <ac:spMkLst>
            <pc:docMk/>
            <pc:sldMk cId="3908262126" sldId="509"/>
            <ac:spMk id="29" creationId="{42E17B06-635F-AF0B-9D1D-6E5D56D3FB8E}"/>
          </ac:spMkLst>
        </pc:spChg>
        <pc:spChg chg="mod">
          <ac:chgData name="PHAN LUONG THUY DUONG" userId="ec58a707-45f8-4ec0-b2bc-9f9f42d7c578" providerId="ADAL" clId="{5882569B-C045-426E-8B14-848D617304E8}" dt="2025-04-24T08:57:29.258" v="1786" actId="14100"/>
          <ac:spMkLst>
            <pc:docMk/>
            <pc:sldMk cId="3908262126" sldId="509"/>
            <ac:spMk id="31" creationId="{6BE3E9FD-B4A1-1168-1A4B-DA17D14071CF}"/>
          </ac:spMkLst>
        </pc:spChg>
        <pc:spChg chg="mod">
          <ac:chgData name="PHAN LUONG THUY DUONG" userId="ec58a707-45f8-4ec0-b2bc-9f9f42d7c578" providerId="ADAL" clId="{5882569B-C045-426E-8B14-848D617304E8}" dt="2025-04-24T03:59:15.529" v="639"/>
          <ac:spMkLst>
            <pc:docMk/>
            <pc:sldMk cId="3908262126" sldId="509"/>
            <ac:spMk id="32" creationId="{C72FE40E-7E51-3C64-F070-557F09A9F95C}"/>
          </ac:spMkLst>
        </pc:spChg>
        <pc:spChg chg="mod">
          <ac:chgData name="PHAN LUONG THUY DUONG" userId="ec58a707-45f8-4ec0-b2bc-9f9f42d7c578" providerId="ADAL" clId="{5882569B-C045-426E-8B14-848D617304E8}" dt="2025-04-24T08:57:21.377" v="1784" actId="255"/>
          <ac:spMkLst>
            <pc:docMk/>
            <pc:sldMk cId="3908262126" sldId="509"/>
            <ac:spMk id="34" creationId="{CC3FDB5A-13DA-CDC1-B598-F729B1F32A84}"/>
          </ac:spMkLst>
        </pc:spChg>
        <pc:spChg chg="mod">
          <ac:chgData name="PHAN LUONG THUY DUONG" userId="ec58a707-45f8-4ec0-b2bc-9f9f42d7c578" providerId="ADAL" clId="{5882569B-C045-426E-8B14-848D617304E8}" dt="2025-04-24T08:57:37.031" v="1787" actId="1076"/>
          <ac:spMkLst>
            <pc:docMk/>
            <pc:sldMk cId="3908262126" sldId="509"/>
            <ac:spMk id="35" creationId="{06D6B198-FBAF-6001-EC43-4C998D4DA2CA}"/>
          </ac:spMkLst>
        </pc:spChg>
        <pc:grpChg chg="mod">
          <ac:chgData name="PHAN LUONG THUY DUONG" userId="ec58a707-45f8-4ec0-b2bc-9f9f42d7c578" providerId="ADAL" clId="{5882569B-C045-426E-8B14-848D617304E8}" dt="2025-04-24T08:57:26.910" v="1785" actId="14100"/>
          <ac:grpSpMkLst>
            <pc:docMk/>
            <pc:sldMk cId="3908262126" sldId="509"/>
            <ac:grpSpMk id="33" creationId="{4108D630-7EA0-1E16-256E-EEC5B1BBFE0B}"/>
          </ac:grpSpMkLst>
        </pc:grpChg>
      </pc:sldChg>
      <pc:sldChg chg="addSp delSp modSp add mod modNotes">
        <pc:chgData name="PHAN LUONG THUY DUONG" userId="ec58a707-45f8-4ec0-b2bc-9f9f42d7c578" providerId="ADAL" clId="{5882569B-C045-426E-8B14-848D617304E8}" dt="2025-04-24T08:54:32.937" v="1763" actId="478"/>
        <pc:sldMkLst>
          <pc:docMk/>
          <pc:sldMk cId="20635793" sldId="510"/>
        </pc:sldMkLst>
        <pc:spChg chg="add mod">
          <ac:chgData name="PHAN LUONG THUY DUONG" userId="ec58a707-45f8-4ec0-b2bc-9f9f42d7c578" providerId="ADAL" clId="{5882569B-C045-426E-8B14-848D617304E8}" dt="2025-04-24T07:23:01.625" v="857"/>
          <ac:spMkLst>
            <pc:docMk/>
            <pc:sldMk cId="20635793" sldId="510"/>
            <ac:spMk id="2" creationId="{A9EFE524-A8DA-886A-3439-C0C327AE4656}"/>
          </ac:spMkLst>
        </pc:spChg>
        <pc:spChg chg="mod">
          <ac:chgData name="PHAN LUONG THUY DUONG" userId="ec58a707-45f8-4ec0-b2bc-9f9f42d7c578" providerId="ADAL" clId="{5882569B-C045-426E-8B14-848D617304E8}" dt="2025-04-24T08:54:27.534" v="1761" actId="1076"/>
          <ac:spMkLst>
            <pc:docMk/>
            <pc:sldMk cId="20635793" sldId="510"/>
            <ac:spMk id="1483" creationId="{00000000-0000-0000-0000-000000000000}"/>
          </ac:spMkLst>
        </pc:spChg>
        <pc:spChg chg="mod">
          <ac:chgData name="PHAN LUONG THUY DUONG" userId="ec58a707-45f8-4ec0-b2bc-9f9f42d7c578" providerId="ADAL" clId="{5882569B-C045-426E-8B14-848D617304E8}" dt="2025-04-24T08:54:21.519" v="1759" actId="1076"/>
          <ac:spMkLst>
            <pc:docMk/>
            <pc:sldMk cId="20635793" sldId="510"/>
            <ac:spMk id="1491" creationId="{00000000-0000-0000-0000-000000000000}"/>
          </ac:spMkLst>
        </pc:spChg>
      </pc:sldChg>
      <pc:sldChg chg="add del modNotes">
        <pc:chgData name="PHAN LUONG THUY DUONG" userId="ec58a707-45f8-4ec0-b2bc-9f9f42d7c578" providerId="ADAL" clId="{5882569B-C045-426E-8B14-848D617304E8}" dt="2025-04-24T03:58:12.212" v="632" actId="27028"/>
        <pc:sldMkLst>
          <pc:docMk/>
          <pc:sldMk cId="1624340729" sldId="510"/>
        </pc:sldMkLst>
      </pc:sldChg>
      <pc:sldChg chg="add del modNotes">
        <pc:chgData name="PHAN LUONG THUY DUONG" userId="ec58a707-45f8-4ec0-b2bc-9f9f42d7c578" providerId="ADAL" clId="{5882569B-C045-426E-8B14-848D617304E8}" dt="2025-04-24T07:15:30.131" v="768" actId="47"/>
        <pc:sldMkLst>
          <pc:docMk/>
          <pc:sldMk cId="196798173" sldId="511"/>
        </pc:sldMkLst>
      </pc:sldChg>
      <pc:sldChg chg="add del modNotes">
        <pc:chgData name="PHAN LUONG THUY DUONG" userId="ec58a707-45f8-4ec0-b2bc-9f9f42d7c578" providerId="ADAL" clId="{5882569B-C045-426E-8B14-848D617304E8}" dt="2025-04-24T03:58:12.212" v="632" actId="27028"/>
        <pc:sldMkLst>
          <pc:docMk/>
          <pc:sldMk cId="969330098" sldId="511"/>
        </pc:sldMkLst>
      </pc:sldChg>
      <pc:sldChg chg="add del modNotes">
        <pc:chgData name="PHAN LUONG THUY DUONG" userId="ec58a707-45f8-4ec0-b2bc-9f9f42d7c578" providerId="ADAL" clId="{5882569B-C045-426E-8B14-848D617304E8}" dt="2025-04-24T07:16:04.123" v="774" actId="47"/>
        <pc:sldMkLst>
          <pc:docMk/>
          <pc:sldMk cId="562008376" sldId="512"/>
        </pc:sldMkLst>
      </pc:sldChg>
      <pc:sldChg chg="add del modNotes">
        <pc:chgData name="PHAN LUONG THUY DUONG" userId="ec58a707-45f8-4ec0-b2bc-9f9f42d7c578" providerId="ADAL" clId="{5882569B-C045-426E-8B14-848D617304E8}" dt="2025-04-24T03:58:12.212" v="632" actId="27028"/>
        <pc:sldMkLst>
          <pc:docMk/>
          <pc:sldMk cId="1209413257" sldId="512"/>
        </pc:sldMkLst>
      </pc:sldChg>
      <pc:sldChg chg="add del modNotes">
        <pc:chgData name="PHAN LUONG THUY DUONG" userId="ec58a707-45f8-4ec0-b2bc-9f9f42d7c578" providerId="ADAL" clId="{5882569B-C045-426E-8B14-848D617304E8}" dt="2025-04-24T03:58:12.212" v="632" actId="27028"/>
        <pc:sldMkLst>
          <pc:docMk/>
          <pc:sldMk cId="2491334806" sldId="513"/>
        </pc:sldMkLst>
      </pc:sldChg>
      <pc:sldChg chg="add del modNotes">
        <pc:chgData name="PHAN LUONG THUY DUONG" userId="ec58a707-45f8-4ec0-b2bc-9f9f42d7c578" providerId="ADAL" clId="{5882569B-C045-426E-8B14-848D617304E8}" dt="2025-04-24T07:16:03.153" v="773" actId="47"/>
        <pc:sldMkLst>
          <pc:docMk/>
          <pc:sldMk cId="3326595915" sldId="513"/>
        </pc:sldMkLst>
      </pc:sldChg>
      <pc:sldChg chg="addSp delSp modSp add del mod modNotes">
        <pc:chgData name="PHAN LUONG THUY DUONG" userId="ec58a707-45f8-4ec0-b2bc-9f9f42d7c578" providerId="ADAL" clId="{5882569B-C045-426E-8B14-848D617304E8}" dt="2025-04-24T07:17:57.008" v="794" actId="47"/>
        <pc:sldMkLst>
          <pc:docMk/>
          <pc:sldMk cId="615972903" sldId="514"/>
        </pc:sldMkLst>
      </pc:sldChg>
      <pc:sldChg chg="add del modNotes">
        <pc:chgData name="PHAN LUONG THUY DUONG" userId="ec58a707-45f8-4ec0-b2bc-9f9f42d7c578" providerId="ADAL" clId="{5882569B-C045-426E-8B14-848D617304E8}" dt="2025-04-24T03:58:12.212" v="632" actId="27028"/>
        <pc:sldMkLst>
          <pc:docMk/>
          <pc:sldMk cId="3545591444" sldId="514"/>
        </pc:sldMkLst>
      </pc:sldChg>
      <pc:sldChg chg="addSp delSp modSp add mod modNotes modNotesTx">
        <pc:chgData name="PHAN LUONG THUY DUONG" userId="ec58a707-45f8-4ec0-b2bc-9f9f42d7c578" providerId="ADAL" clId="{5882569B-C045-426E-8B14-848D617304E8}" dt="2025-04-25T03:52:43.479" v="2459" actId="20577"/>
        <pc:sldMkLst>
          <pc:docMk/>
          <pc:sldMk cId="1464693373" sldId="515"/>
        </pc:sldMkLst>
        <pc:spChg chg="add mod">
          <ac:chgData name="PHAN LUONG THUY DUONG" userId="ec58a707-45f8-4ec0-b2bc-9f9f42d7c578" providerId="ADAL" clId="{5882569B-C045-426E-8B14-848D617304E8}" dt="2025-04-25T03:52:43.479" v="2459" actId="20577"/>
          <ac:spMkLst>
            <pc:docMk/>
            <pc:sldMk cId="1464693373" sldId="515"/>
            <ac:spMk id="15" creationId="{B3A1FF64-A264-455A-3C8B-7DEC04C2594E}"/>
          </ac:spMkLst>
        </pc:spChg>
        <pc:spChg chg="add mod">
          <ac:chgData name="PHAN LUONG THUY DUONG" userId="ec58a707-45f8-4ec0-b2bc-9f9f42d7c578" providerId="ADAL" clId="{5882569B-C045-426E-8B14-848D617304E8}" dt="2025-04-24T07:22:26.734" v="851" actId="1076"/>
          <ac:spMkLst>
            <pc:docMk/>
            <pc:sldMk cId="1464693373" sldId="515"/>
            <ac:spMk id="16" creationId="{310F836F-1857-0724-9F99-E37593A63BCC}"/>
          </ac:spMkLst>
        </pc:spChg>
        <pc:spChg chg="add mod">
          <ac:chgData name="PHAN LUONG THUY DUONG" userId="ec58a707-45f8-4ec0-b2bc-9f9f42d7c578" providerId="ADAL" clId="{5882569B-C045-426E-8B14-848D617304E8}" dt="2025-04-24T07:22:26.734" v="851" actId="1076"/>
          <ac:spMkLst>
            <pc:docMk/>
            <pc:sldMk cId="1464693373" sldId="515"/>
            <ac:spMk id="17" creationId="{3E37DB75-F76B-5FD8-209C-8850F0EE5BB6}"/>
          </ac:spMkLst>
        </pc:spChg>
        <pc:spChg chg="add mod">
          <ac:chgData name="PHAN LUONG THUY DUONG" userId="ec58a707-45f8-4ec0-b2bc-9f9f42d7c578" providerId="ADAL" clId="{5882569B-C045-426E-8B14-848D617304E8}" dt="2025-04-24T07:22:26.734" v="851" actId="1076"/>
          <ac:spMkLst>
            <pc:docMk/>
            <pc:sldMk cId="1464693373" sldId="515"/>
            <ac:spMk id="19" creationId="{FBDA2058-567A-0952-781E-51BD7740FDA9}"/>
          </ac:spMkLst>
        </pc:spChg>
        <pc:spChg chg="add mod">
          <ac:chgData name="PHAN LUONG THUY DUONG" userId="ec58a707-45f8-4ec0-b2bc-9f9f42d7c578" providerId="ADAL" clId="{5882569B-C045-426E-8B14-848D617304E8}" dt="2025-04-24T07:22:26.734" v="851" actId="1076"/>
          <ac:spMkLst>
            <pc:docMk/>
            <pc:sldMk cId="1464693373" sldId="515"/>
            <ac:spMk id="20" creationId="{FEE67875-481F-E52C-7B3B-9E916972A899}"/>
          </ac:spMkLst>
        </pc:spChg>
        <pc:spChg chg="add mod">
          <ac:chgData name="PHAN LUONG THUY DUONG" userId="ec58a707-45f8-4ec0-b2bc-9f9f42d7c578" providerId="ADAL" clId="{5882569B-C045-426E-8B14-848D617304E8}" dt="2025-04-24T07:22:26.734" v="851" actId="1076"/>
          <ac:spMkLst>
            <pc:docMk/>
            <pc:sldMk cId="1464693373" sldId="515"/>
            <ac:spMk id="21" creationId="{46F7C954-AF42-FC82-BCA9-8237210A2EE4}"/>
          </ac:spMkLst>
        </pc:spChg>
        <pc:spChg chg="add mod">
          <ac:chgData name="PHAN LUONG THUY DUONG" userId="ec58a707-45f8-4ec0-b2bc-9f9f42d7c578" providerId="ADAL" clId="{5882569B-C045-426E-8B14-848D617304E8}" dt="2025-04-25T03:24:10.294" v="2246" actId="20577"/>
          <ac:spMkLst>
            <pc:docMk/>
            <pc:sldMk cId="1464693373" sldId="515"/>
            <ac:spMk id="22" creationId="{A4DA9CAD-8FA4-BBAF-8241-1D5E07E27505}"/>
          </ac:spMkLst>
        </pc:spChg>
        <pc:spChg chg="add mod">
          <ac:chgData name="PHAN LUONG THUY DUONG" userId="ec58a707-45f8-4ec0-b2bc-9f9f42d7c578" providerId="ADAL" clId="{5882569B-C045-426E-8B14-848D617304E8}" dt="2025-04-24T07:20:13.081" v="811"/>
          <ac:spMkLst>
            <pc:docMk/>
            <pc:sldMk cId="1464693373" sldId="515"/>
            <ac:spMk id="34" creationId="{63F36650-59AC-4656-38B2-F1A26F7684A1}"/>
          </ac:spMkLst>
        </pc:spChg>
        <pc:spChg chg="add mod">
          <ac:chgData name="PHAN LUONG THUY DUONG" userId="ec58a707-45f8-4ec0-b2bc-9f9f42d7c578" providerId="ADAL" clId="{5882569B-C045-426E-8B14-848D617304E8}" dt="2025-04-24T07:22:45.917" v="854" actId="1076"/>
          <ac:spMkLst>
            <pc:docMk/>
            <pc:sldMk cId="1464693373" sldId="515"/>
            <ac:spMk id="39" creationId="{247ECB2D-CF1B-1D80-9B36-E23004C4717C}"/>
          </ac:spMkLst>
        </pc:spChg>
        <pc:spChg chg="add mod">
          <ac:chgData name="PHAN LUONG THUY DUONG" userId="ec58a707-45f8-4ec0-b2bc-9f9f42d7c578" providerId="ADAL" clId="{5882569B-C045-426E-8B14-848D617304E8}" dt="2025-04-24T07:22:56.136" v="855"/>
          <ac:spMkLst>
            <pc:docMk/>
            <pc:sldMk cId="1464693373" sldId="515"/>
            <ac:spMk id="40" creationId="{C771FEDF-9E10-61CE-5494-B663EBB144D0}"/>
          </ac:spMkLst>
        </pc:spChg>
      </pc:sldChg>
      <pc:sldChg chg="add del modNotes">
        <pc:chgData name="PHAN LUONG THUY DUONG" userId="ec58a707-45f8-4ec0-b2bc-9f9f42d7c578" providerId="ADAL" clId="{5882569B-C045-426E-8B14-848D617304E8}" dt="2025-04-24T03:58:12.212" v="632" actId="27028"/>
        <pc:sldMkLst>
          <pc:docMk/>
          <pc:sldMk cId="3089659693" sldId="515"/>
        </pc:sldMkLst>
      </pc:sldChg>
      <pc:sldChg chg="addSp delSp modSp add mod chgLayout modNotes">
        <pc:chgData name="PHAN LUONG THUY DUONG" userId="ec58a707-45f8-4ec0-b2bc-9f9f42d7c578" providerId="ADAL" clId="{5882569B-C045-426E-8B14-848D617304E8}" dt="2025-04-24T07:29:57.034" v="881" actId="478"/>
        <pc:sldMkLst>
          <pc:docMk/>
          <pc:sldMk cId="1060425351" sldId="516"/>
        </pc:sldMkLst>
        <pc:spChg chg="mod">
          <ac:chgData name="PHAN LUONG THUY DUONG" userId="ec58a707-45f8-4ec0-b2bc-9f9f42d7c578" providerId="ADAL" clId="{5882569B-C045-426E-8B14-848D617304E8}" dt="2025-04-24T07:29:30.883" v="879" actId="207"/>
          <ac:spMkLst>
            <pc:docMk/>
            <pc:sldMk cId="1060425351" sldId="516"/>
            <ac:spMk id="5" creationId="{451F0A3C-7EAF-033E-6E79-2488C0F403B4}"/>
          </ac:spMkLst>
        </pc:spChg>
        <pc:spChg chg="mod">
          <ac:chgData name="PHAN LUONG THUY DUONG" userId="ec58a707-45f8-4ec0-b2bc-9f9f42d7c578" providerId="ADAL" clId="{5882569B-C045-426E-8B14-848D617304E8}" dt="2025-04-24T07:29:11.761" v="872" actId="207"/>
          <ac:spMkLst>
            <pc:docMk/>
            <pc:sldMk cId="1060425351" sldId="516"/>
            <ac:spMk id="6" creationId="{F786CDA9-E48D-73EC-1D3A-5DB339C8BDCD}"/>
          </ac:spMkLst>
        </pc:spChg>
        <pc:spChg chg="add mod">
          <ac:chgData name="PHAN LUONG THUY DUONG" userId="ec58a707-45f8-4ec0-b2bc-9f9f42d7c578" providerId="ADAL" clId="{5882569B-C045-426E-8B14-848D617304E8}" dt="2025-04-24T07:28:09.349" v="870"/>
          <ac:spMkLst>
            <pc:docMk/>
            <pc:sldMk cId="1060425351" sldId="516"/>
            <ac:spMk id="7" creationId="{CC74AA4D-CAD8-CE54-7FBB-EF0304E6839A}"/>
          </ac:spMkLst>
        </pc:spChg>
        <pc:grpChg chg="add mod">
          <ac:chgData name="PHAN LUONG THUY DUONG" userId="ec58a707-45f8-4ec0-b2bc-9f9f42d7c578" providerId="ADAL" clId="{5882569B-C045-426E-8B14-848D617304E8}" dt="2025-04-24T07:27:58.980" v="868" actId="1076"/>
          <ac:grpSpMkLst>
            <pc:docMk/>
            <pc:sldMk cId="1060425351" sldId="516"/>
            <ac:grpSpMk id="4" creationId="{23D4B4F7-869A-9467-3DF5-C870294C2A0F}"/>
          </ac:grpSpMkLst>
        </pc:grpChg>
        <pc:grpChg chg="mod">
          <ac:chgData name="PHAN LUONG THUY DUONG" userId="ec58a707-45f8-4ec0-b2bc-9f9f42d7c578" providerId="ADAL" clId="{5882569B-C045-426E-8B14-848D617304E8}" dt="2025-04-24T07:27:35.373" v="867" actId="1076"/>
          <ac:grpSpMkLst>
            <pc:docMk/>
            <pc:sldMk cId="1060425351" sldId="516"/>
            <ac:grpSpMk id="2017" creationId="{00000000-0000-0000-0000-000000000000}"/>
          </ac:grpSpMkLst>
        </pc:grpChg>
      </pc:sldChg>
      <pc:sldChg chg="add del modNotes">
        <pc:chgData name="PHAN LUONG THUY DUONG" userId="ec58a707-45f8-4ec0-b2bc-9f9f42d7c578" providerId="ADAL" clId="{5882569B-C045-426E-8B14-848D617304E8}" dt="2025-04-24T03:58:12.212" v="632" actId="27028"/>
        <pc:sldMkLst>
          <pc:docMk/>
          <pc:sldMk cId="2108048512" sldId="516"/>
        </pc:sldMkLst>
      </pc:sldChg>
      <pc:sldChg chg="add del modNotes">
        <pc:chgData name="PHAN LUONG THUY DUONG" userId="ec58a707-45f8-4ec0-b2bc-9f9f42d7c578" providerId="ADAL" clId="{5882569B-C045-426E-8B14-848D617304E8}" dt="2025-04-24T03:58:12.212" v="632" actId="27028"/>
        <pc:sldMkLst>
          <pc:docMk/>
          <pc:sldMk cId="2795152769" sldId="517"/>
        </pc:sldMkLst>
      </pc:sldChg>
      <pc:sldChg chg="add del modNotes">
        <pc:chgData name="PHAN LUONG THUY DUONG" userId="ec58a707-45f8-4ec0-b2bc-9f9f42d7c578" providerId="ADAL" clId="{5882569B-C045-426E-8B14-848D617304E8}" dt="2025-04-24T07:31:49.798" v="888" actId="27028"/>
        <pc:sldMkLst>
          <pc:docMk/>
          <pc:sldMk cId="3031083343" sldId="517"/>
        </pc:sldMkLst>
      </pc:sldChg>
      <pc:sldChg chg="add del modNotes">
        <pc:chgData name="PHAN LUONG THUY DUONG" userId="ec58a707-45f8-4ec0-b2bc-9f9f42d7c578" providerId="ADAL" clId="{5882569B-C045-426E-8B14-848D617304E8}" dt="2025-04-24T07:32:24.136" v="893" actId="47"/>
        <pc:sldMkLst>
          <pc:docMk/>
          <pc:sldMk cId="3277178141" sldId="517"/>
        </pc:sldMkLst>
      </pc:sldChg>
      <pc:sldChg chg="addSp delSp modSp add mod modNotes modNotesTx">
        <pc:chgData name="PHAN LUONG THUY DUONG" userId="ec58a707-45f8-4ec0-b2bc-9f9f42d7c578" providerId="ADAL" clId="{5882569B-C045-426E-8B14-848D617304E8}" dt="2025-04-24T07:59:11.675" v="1137"/>
        <pc:sldMkLst>
          <pc:docMk/>
          <pc:sldMk cId="405232240" sldId="518"/>
        </pc:sldMkLst>
        <pc:spChg chg="add mod">
          <ac:chgData name="PHAN LUONG THUY DUONG" userId="ec58a707-45f8-4ec0-b2bc-9f9f42d7c578" providerId="ADAL" clId="{5882569B-C045-426E-8B14-848D617304E8}" dt="2025-04-24T07:36:47.240" v="996" actId="2711"/>
          <ac:spMkLst>
            <pc:docMk/>
            <pc:sldMk cId="405232240" sldId="518"/>
            <ac:spMk id="29" creationId="{2F2C9DD3-0A0F-9B56-72A1-6137A173E8A2}"/>
          </ac:spMkLst>
        </pc:spChg>
        <pc:spChg chg="add mod">
          <ac:chgData name="PHAN LUONG THUY DUONG" userId="ec58a707-45f8-4ec0-b2bc-9f9f42d7c578" providerId="ADAL" clId="{5882569B-C045-426E-8B14-848D617304E8}" dt="2025-04-24T07:49:16.298" v="1121" actId="2711"/>
          <ac:spMkLst>
            <pc:docMk/>
            <pc:sldMk cId="405232240" sldId="518"/>
            <ac:spMk id="30" creationId="{0DB56C99-9E07-4CBA-A007-FE1806583CF3}"/>
          </ac:spMkLst>
        </pc:spChg>
        <pc:spChg chg="add mod">
          <ac:chgData name="PHAN LUONG THUY DUONG" userId="ec58a707-45f8-4ec0-b2bc-9f9f42d7c578" providerId="ADAL" clId="{5882569B-C045-426E-8B14-848D617304E8}" dt="2025-04-24T07:35:04.301" v="980" actId="14100"/>
          <ac:spMkLst>
            <pc:docMk/>
            <pc:sldMk cId="405232240" sldId="518"/>
            <ac:spMk id="32" creationId="{C157753A-28BE-0E5D-20BF-4BBF5FD490DC}"/>
          </ac:spMkLst>
        </pc:spChg>
        <pc:spChg chg="add mod">
          <ac:chgData name="PHAN LUONG THUY DUONG" userId="ec58a707-45f8-4ec0-b2bc-9f9f42d7c578" providerId="ADAL" clId="{5882569B-C045-426E-8B14-848D617304E8}" dt="2025-04-24T07:34:37.935" v="975" actId="404"/>
          <ac:spMkLst>
            <pc:docMk/>
            <pc:sldMk cId="405232240" sldId="518"/>
            <ac:spMk id="35" creationId="{A5710560-2519-C6AD-D053-9557FA4A632D}"/>
          </ac:spMkLst>
        </pc:spChg>
        <pc:spChg chg="add mod">
          <ac:chgData name="PHAN LUONG THUY DUONG" userId="ec58a707-45f8-4ec0-b2bc-9f9f42d7c578" providerId="ADAL" clId="{5882569B-C045-426E-8B14-848D617304E8}" dt="2025-04-24T07:35:07.671" v="981"/>
          <ac:spMkLst>
            <pc:docMk/>
            <pc:sldMk cId="405232240" sldId="518"/>
            <ac:spMk id="36" creationId="{8D6A2F1D-3F4A-25DC-66B6-631855AFF534}"/>
          </ac:spMkLst>
        </pc:spChg>
        <pc:picChg chg="add mod">
          <ac:chgData name="PHAN LUONG THUY DUONG" userId="ec58a707-45f8-4ec0-b2bc-9f9f42d7c578" providerId="ADAL" clId="{5882569B-C045-426E-8B14-848D617304E8}" dt="2025-04-24T07:32:46.562" v="896"/>
          <ac:picMkLst>
            <pc:docMk/>
            <pc:sldMk cId="405232240" sldId="518"/>
            <ac:picMk id="31" creationId="{B6799C3F-FD78-6874-421E-A4C9EED2EA43}"/>
          </ac:picMkLst>
        </pc:picChg>
      </pc:sldChg>
      <pc:sldChg chg="add del modNotes">
        <pc:chgData name="PHAN LUONG THUY DUONG" userId="ec58a707-45f8-4ec0-b2bc-9f9f42d7c578" providerId="ADAL" clId="{5882569B-C045-426E-8B14-848D617304E8}" dt="2025-04-24T03:58:12.212" v="632" actId="27028"/>
        <pc:sldMkLst>
          <pc:docMk/>
          <pc:sldMk cId="766424922" sldId="518"/>
        </pc:sldMkLst>
      </pc:sldChg>
      <pc:sldChg chg="add del">
        <pc:chgData name="PHAN LUONG THUY DUONG" userId="ec58a707-45f8-4ec0-b2bc-9f9f42d7c578" providerId="ADAL" clId="{5882569B-C045-426E-8B14-848D617304E8}" dt="2025-04-24T07:31:48.750" v="886" actId="2890"/>
        <pc:sldMkLst>
          <pc:docMk/>
          <pc:sldMk cId="2039774344" sldId="518"/>
        </pc:sldMkLst>
      </pc:sldChg>
      <pc:sldChg chg="add del modNotes">
        <pc:chgData name="PHAN LUONG THUY DUONG" userId="ec58a707-45f8-4ec0-b2bc-9f9f42d7c578" providerId="ADAL" clId="{5882569B-C045-426E-8B14-848D617304E8}" dt="2025-04-24T03:58:12.212" v="632" actId="27028"/>
        <pc:sldMkLst>
          <pc:docMk/>
          <pc:sldMk cId="546794048" sldId="519"/>
        </pc:sldMkLst>
      </pc:sldChg>
      <pc:sldChg chg="addSp delSp modSp add mod modNotes modNotesTx">
        <pc:chgData name="PHAN LUONG THUY DUONG" userId="ec58a707-45f8-4ec0-b2bc-9f9f42d7c578" providerId="ADAL" clId="{5882569B-C045-426E-8B14-848D617304E8}" dt="2025-04-24T07:59:18.661" v="1138"/>
        <pc:sldMkLst>
          <pc:docMk/>
          <pc:sldMk cId="1332215836" sldId="519"/>
        </pc:sldMkLst>
        <pc:spChg chg="add mod">
          <ac:chgData name="PHAN LUONG THUY DUONG" userId="ec58a707-45f8-4ec0-b2bc-9f9f42d7c578" providerId="ADAL" clId="{5882569B-C045-426E-8B14-848D617304E8}" dt="2025-04-24T07:36:29.364" v="995" actId="1076"/>
          <ac:spMkLst>
            <pc:docMk/>
            <pc:sldMk cId="1332215836" sldId="519"/>
            <ac:spMk id="6" creationId="{304017A3-ADD4-AE6D-7DE9-D1CAFD04CB86}"/>
          </ac:spMkLst>
        </pc:spChg>
        <pc:spChg chg="add mod">
          <ac:chgData name="PHAN LUONG THUY DUONG" userId="ec58a707-45f8-4ec0-b2bc-9f9f42d7c578" providerId="ADAL" clId="{5882569B-C045-426E-8B14-848D617304E8}" dt="2025-04-24T07:49:22.731" v="1123" actId="403"/>
          <ac:spMkLst>
            <pc:docMk/>
            <pc:sldMk cId="1332215836" sldId="519"/>
            <ac:spMk id="7" creationId="{9A56950D-F154-75D0-0B1A-95D3F6C0604C}"/>
          </ac:spMkLst>
        </pc:spChg>
        <pc:spChg chg="add mod">
          <ac:chgData name="PHAN LUONG THUY DUONG" userId="ec58a707-45f8-4ec0-b2bc-9f9f42d7c578" providerId="ADAL" clId="{5882569B-C045-426E-8B14-848D617304E8}" dt="2025-04-24T07:35:45.531" v="987"/>
          <ac:spMkLst>
            <pc:docMk/>
            <pc:sldMk cId="1332215836" sldId="519"/>
            <ac:spMk id="9" creationId="{114CFC3D-1E9B-FF25-6247-9D1A87CAB971}"/>
          </ac:spMkLst>
        </pc:spChg>
        <pc:spChg chg="add mod">
          <ac:chgData name="PHAN LUONG THUY DUONG" userId="ec58a707-45f8-4ec0-b2bc-9f9f42d7c578" providerId="ADAL" clId="{5882569B-C045-426E-8B14-848D617304E8}" dt="2025-04-24T07:35:51.879" v="989"/>
          <ac:spMkLst>
            <pc:docMk/>
            <pc:sldMk cId="1332215836" sldId="519"/>
            <ac:spMk id="10" creationId="{F1BA667D-9761-C4C5-3182-36703EF02AA3}"/>
          </ac:spMkLst>
        </pc:spChg>
        <pc:spChg chg="add mod">
          <ac:chgData name="PHAN LUONG THUY DUONG" userId="ec58a707-45f8-4ec0-b2bc-9f9f42d7c578" providerId="ADAL" clId="{5882569B-C045-426E-8B14-848D617304E8}" dt="2025-04-24T07:36:20.991" v="993"/>
          <ac:spMkLst>
            <pc:docMk/>
            <pc:sldMk cId="1332215836" sldId="519"/>
            <ac:spMk id="13" creationId="{9C3A5555-E058-9CFE-8C87-A8C1318F03F5}"/>
          </ac:spMkLst>
        </pc:spChg>
        <pc:picChg chg="add mod">
          <ac:chgData name="PHAN LUONG THUY DUONG" userId="ec58a707-45f8-4ec0-b2bc-9f9f42d7c578" providerId="ADAL" clId="{5882569B-C045-426E-8B14-848D617304E8}" dt="2025-04-24T07:36:11.675" v="991"/>
          <ac:picMkLst>
            <pc:docMk/>
            <pc:sldMk cId="1332215836" sldId="519"/>
            <ac:picMk id="8" creationId="{C442D5EA-BBCC-8D45-8A0B-73AF3EE3DF70}"/>
          </ac:picMkLst>
        </pc:picChg>
      </pc:sldChg>
      <pc:sldChg chg="add del modNotes">
        <pc:chgData name="PHAN LUONG THUY DUONG" userId="ec58a707-45f8-4ec0-b2bc-9f9f42d7c578" providerId="ADAL" clId="{5882569B-C045-426E-8B14-848D617304E8}" dt="2025-04-24T03:58:12.212" v="632" actId="27028"/>
        <pc:sldMkLst>
          <pc:docMk/>
          <pc:sldMk cId="311714544" sldId="520"/>
        </pc:sldMkLst>
      </pc:sldChg>
      <pc:sldChg chg="addSp delSp modSp add mod modNotes modNotesTx">
        <pc:chgData name="PHAN LUONG THUY DUONG" userId="ec58a707-45f8-4ec0-b2bc-9f9f42d7c578" providerId="ADAL" clId="{5882569B-C045-426E-8B14-848D617304E8}" dt="2025-04-27T04:10:09.861" v="2831" actId="20577"/>
        <pc:sldMkLst>
          <pc:docMk/>
          <pc:sldMk cId="2969741252" sldId="520"/>
        </pc:sldMkLst>
        <pc:spChg chg="add mod">
          <ac:chgData name="PHAN LUONG THUY DUONG" userId="ec58a707-45f8-4ec0-b2bc-9f9f42d7c578" providerId="ADAL" clId="{5882569B-C045-426E-8B14-848D617304E8}" dt="2025-04-24T07:37:50.106" v="1014" actId="1076"/>
          <ac:spMkLst>
            <pc:docMk/>
            <pc:sldMk cId="2969741252" sldId="520"/>
            <ac:spMk id="6" creationId="{BEF51BEE-3BB2-7198-475C-1311F33E7FFD}"/>
          </ac:spMkLst>
        </pc:spChg>
        <pc:spChg chg="add mod">
          <ac:chgData name="PHAN LUONG THUY DUONG" userId="ec58a707-45f8-4ec0-b2bc-9f9f42d7c578" providerId="ADAL" clId="{5882569B-C045-426E-8B14-848D617304E8}" dt="2025-04-24T07:49:30.858" v="1125" actId="2711"/>
          <ac:spMkLst>
            <pc:docMk/>
            <pc:sldMk cId="2969741252" sldId="520"/>
            <ac:spMk id="8" creationId="{14F79BEE-DC89-DE4B-2319-98D12F8CBB78}"/>
          </ac:spMkLst>
        </pc:spChg>
        <pc:spChg chg="add mod">
          <ac:chgData name="PHAN LUONG THUY DUONG" userId="ec58a707-45f8-4ec0-b2bc-9f9f42d7c578" providerId="ADAL" clId="{5882569B-C045-426E-8B14-848D617304E8}" dt="2025-04-24T07:37:09.024" v="1002"/>
          <ac:spMkLst>
            <pc:docMk/>
            <pc:sldMk cId="2969741252" sldId="520"/>
            <ac:spMk id="9" creationId="{EFBF5C94-E491-6513-5050-6C0149541184}"/>
          </ac:spMkLst>
        </pc:spChg>
        <pc:spChg chg="add mod">
          <ac:chgData name="PHAN LUONG THUY DUONG" userId="ec58a707-45f8-4ec0-b2bc-9f9f42d7c578" providerId="ADAL" clId="{5882569B-C045-426E-8B14-848D617304E8}" dt="2025-04-24T07:37:37.847" v="1010"/>
          <ac:spMkLst>
            <pc:docMk/>
            <pc:sldMk cId="2969741252" sldId="520"/>
            <ac:spMk id="14" creationId="{3A4C3B93-02A9-D2A0-D85A-E33D27F49444}"/>
          </ac:spMkLst>
        </pc:spChg>
        <pc:spChg chg="add mod">
          <ac:chgData name="PHAN LUONG THUY DUONG" userId="ec58a707-45f8-4ec0-b2bc-9f9f42d7c578" providerId="ADAL" clId="{5882569B-C045-426E-8B14-848D617304E8}" dt="2025-04-24T07:39:44.235" v="1035"/>
          <ac:spMkLst>
            <pc:docMk/>
            <pc:sldMk cId="2969741252" sldId="520"/>
            <ac:spMk id="15" creationId="{022B515E-C07A-7C92-23F9-4AF266963AB1}"/>
          </ac:spMkLst>
        </pc:spChg>
        <pc:picChg chg="add mod modCrop">
          <ac:chgData name="PHAN LUONG THUY DUONG" userId="ec58a707-45f8-4ec0-b2bc-9f9f42d7c578" providerId="ADAL" clId="{5882569B-C045-426E-8B14-848D617304E8}" dt="2025-04-24T07:38:09.098" v="1021" actId="1076"/>
          <ac:picMkLst>
            <pc:docMk/>
            <pc:sldMk cId="2969741252" sldId="520"/>
            <ac:picMk id="7" creationId="{19DCD71F-C7BC-9535-5862-12327FE09FBF}"/>
          </ac:picMkLst>
        </pc:picChg>
      </pc:sldChg>
      <pc:sldChg chg="add del modNotes">
        <pc:chgData name="PHAN LUONG THUY DUONG" userId="ec58a707-45f8-4ec0-b2bc-9f9f42d7c578" providerId="ADAL" clId="{5882569B-C045-426E-8B14-848D617304E8}" dt="2025-04-24T03:58:12.212" v="632" actId="27028"/>
        <pc:sldMkLst>
          <pc:docMk/>
          <pc:sldMk cId="1217647174" sldId="521"/>
        </pc:sldMkLst>
      </pc:sldChg>
      <pc:sldChg chg="addSp delSp modSp add del mod modNotes">
        <pc:chgData name="PHAN LUONG THUY DUONG" userId="ec58a707-45f8-4ec0-b2bc-9f9f42d7c578" providerId="ADAL" clId="{5882569B-C045-426E-8B14-848D617304E8}" dt="2025-04-24T07:39:35.408" v="1033" actId="47"/>
        <pc:sldMkLst>
          <pc:docMk/>
          <pc:sldMk cId="3450255688" sldId="521"/>
        </pc:sldMkLst>
      </pc:sldChg>
      <pc:sldChg chg="add del modNotes">
        <pc:chgData name="PHAN LUONG THUY DUONG" userId="ec58a707-45f8-4ec0-b2bc-9f9f42d7c578" providerId="ADAL" clId="{5882569B-C045-426E-8B14-848D617304E8}" dt="2025-04-24T03:58:12.212" v="632" actId="27028"/>
        <pc:sldMkLst>
          <pc:docMk/>
          <pc:sldMk cId="1558446630" sldId="522"/>
        </pc:sldMkLst>
      </pc:sldChg>
      <pc:sldChg chg="add del modNotes">
        <pc:chgData name="PHAN LUONG THUY DUONG" userId="ec58a707-45f8-4ec0-b2bc-9f9f42d7c578" providerId="ADAL" clId="{5882569B-C045-426E-8B14-848D617304E8}" dt="2025-04-24T07:39:33.664" v="1032" actId="47"/>
        <pc:sldMkLst>
          <pc:docMk/>
          <pc:sldMk cId="3943362868" sldId="522"/>
        </pc:sldMkLst>
      </pc:sldChg>
      <pc:sldChg chg="add del modNotes">
        <pc:chgData name="PHAN LUONG THUY DUONG" userId="ec58a707-45f8-4ec0-b2bc-9f9f42d7c578" providerId="ADAL" clId="{5882569B-C045-426E-8B14-848D617304E8}" dt="2025-04-24T03:58:12.212" v="632" actId="27028"/>
        <pc:sldMkLst>
          <pc:docMk/>
          <pc:sldMk cId="591112122" sldId="523"/>
        </pc:sldMkLst>
      </pc:sldChg>
      <pc:sldChg chg="addSp delSp modSp add mod modNotes">
        <pc:chgData name="PHAN LUONG THUY DUONG" userId="ec58a707-45f8-4ec0-b2bc-9f9f42d7c578" providerId="ADAL" clId="{5882569B-C045-426E-8B14-848D617304E8}" dt="2025-04-24T07:41:21.148" v="1053"/>
        <pc:sldMkLst>
          <pc:docMk/>
          <pc:sldMk cId="2305328695" sldId="523"/>
        </pc:sldMkLst>
        <pc:spChg chg="mod">
          <ac:chgData name="PHAN LUONG THUY DUONG" userId="ec58a707-45f8-4ec0-b2bc-9f9f42d7c578" providerId="ADAL" clId="{5882569B-C045-426E-8B14-848D617304E8}" dt="2025-04-24T07:40:56.033" v="1048" actId="1076"/>
          <ac:spMkLst>
            <pc:docMk/>
            <pc:sldMk cId="2305328695" sldId="523"/>
            <ac:spMk id="16" creationId="{3AE0CEE1-F865-0C93-91C6-7016A903F3C5}"/>
          </ac:spMkLst>
        </pc:spChg>
        <pc:spChg chg="mod">
          <ac:chgData name="PHAN LUONG THUY DUONG" userId="ec58a707-45f8-4ec0-b2bc-9f9f42d7c578" providerId="ADAL" clId="{5882569B-C045-426E-8B14-848D617304E8}" dt="2025-04-24T07:41:02.641" v="1050" actId="1076"/>
          <ac:spMkLst>
            <pc:docMk/>
            <pc:sldMk cId="2305328695" sldId="523"/>
            <ac:spMk id="17" creationId="{8EB0D570-D7F2-74C2-8390-BF53BC4659D3}"/>
          </ac:spMkLst>
        </pc:spChg>
        <pc:spChg chg="add mod">
          <ac:chgData name="PHAN LUONG THUY DUONG" userId="ec58a707-45f8-4ec0-b2bc-9f9f42d7c578" providerId="ADAL" clId="{5882569B-C045-426E-8B14-848D617304E8}" dt="2025-04-24T07:41:21.148" v="1053"/>
          <ac:spMkLst>
            <pc:docMk/>
            <pc:sldMk cId="2305328695" sldId="523"/>
            <ac:spMk id="18" creationId="{71DB7593-4C92-6681-6367-FE4D79D8D74E}"/>
          </ac:spMkLst>
        </pc:spChg>
        <pc:grpChg chg="add mod">
          <ac:chgData name="PHAN LUONG THUY DUONG" userId="ec58a707-45f8-4ec0-b2bc-9f9f42d7c578" providerId="ADAL" clId="{5882569B-C045-426E-8B14-848D617304E8}" dt="2025-04-24T07:41:09.402" v="1051" actId="1076"/>
          <ac:grpSpMkLst>
            <pc:docMk/>
            <pc:sldMk cId="2305328695" sldId="523"/>
            <ac:grpSpMk id="15" creationId="{F9905F4C-BA75-2502-F7F0-ECF1D7A65FA7}"/>
          </ac:grpSpMkLst>
        </pc:grpChg>
      </pc:sldChg>
      <pc:sldChg chg="add del modNotes">
        <pc:chgData name="PHAN LUONG THUY DUONG" userId="ec58a707-45f8-4ec0-b2bc-9f9f42d7c578" providerId="ADAL" clId="{5882569B-C045-426E-8B14-848D617304E8}" dt="2025-04-24T03:58:12.212" v="632" actId="27028"/>
        <pc:sldMkLst>
          <pc:docMk/>
          <pc:sldMk cId="341909795" sldId="524"/>
        </pc:sldMkLst>
      </pc:sldChg>
      <pc:sldChg chg="addSp delSp modSp add del mod modNotes">
        <pc:chgData name="PHAN LUONG THUY DUONG" userId="ec58a707-45f8-4ec0-b2bc-9f9f42d7c578" providerId="ADAL" clId="{5882569B-C045-426E-8B14-848D617304E8}" dt="2025-04-24T07:42:43.523" v="1065" actId="47"/>
        <pc:sldMkLst>
          <pc:docMk/>
          <pc:sldMk cId="958741071" sldId="524"/>
        </pc:sldMkLst>
      </pc:sldChg>
      <pc:sldChg chg="add del modNotes">
        <pc:chgData name="PHAN LUONG THUY DUONG" userId="ec58a707-45f8-4ec0-b2bc-9f9f42d7c578" providerId="ADAL" clId="{5882569B-C045-426E-8B14-848D617304E8}" dt="2025-04-24T03:58:12.212" v="632" actId="27028"/>
        <pc:sldMkLst>
          <pc:docMk/>
          <pc:sldMk cId="687822316" sldId="525"/>
        </pc:sldMkLst>
      </pc:sldChg>
      <pc:sldChg chg="addSp delSp modSp add del mod modNotes">
        <pc:chgData name="PHAN LUONG THUY DUONG" userId="ec58a707-45f8-4ec0-b2bc-9f9f42d7c578" providerId="ADAL" clId="{5882569B-C045-426E-8B14-848D617304E8}" dt="2025-04-27T08:36:23.352" v="2890" actId="208"/>
        <pc:sldMkLst>
          <pc:docMk/>
          <pc:sldMk cId="2871571335" sldId="525"/>
        </pc:sldMkLst>
        <pc:spChg chg="mod">
          <ac:chgData name="PHAN LUONG THUY DUONG" userId="ec58a707-45f8-4ec0-b2bc-9f9f42d7c578" providerId="ADAL" clId="{5882569B-C045-426E-8B14-848D617304E8}" dt="2025-04-27T08:33:56.264" v="2878" actId="404"/>
          <ac:spMkLst>
            <pc:docMk/>
            <pc:sldMk cId="2871571335" sldId="525"/>
            <ac:spMk id="18" creationId="{54683BCC-84B9-29C8-73E2-9AEF66C96D5E}"/>
          </ac:spMkLst>
        </pc:spChg>
        <pc:spChg chg="mod">
          <ac:chgData name="PHAN LUONG THUY DUONG" userId="ec58a707-45f8-4ec0-b2bc-9f9f42d7c578" providerId="ADAL" clId="{5882569B-C045-426E-8B14-848D617304E8}" dt="2025-04-27T08:33:43.193" v="2872" actId="207"/>
          <ac:spMkLst>
            <pc:docMk/>
            <pc:sldMk cId="2871571335" sldId="525"/>
            <ac:spMk id="19" creationId="{7D45CD52-99CC-0B20-3B81-A073C84AEC0F}"/>
          </ac:spMkLst>
        </pc:spChg>
        <pc:spChg chg="mod">
          <ac:chgData name="PHAN LUONG THUY DUONG" userId="ec58a707-45f8-4ec0-b2bc-9f9f42d7c578" providerId="ADAL" clId="{5882569B-C045-426E-8B14-848D617304E8}" dt="2025-04-27T08:34:31.418" v="2880" actId="207"/>
          <ac:spMkLst>
            <pc:docMk/>
            <pc:sldMk cId="2871571335" sldId="525"/>
            <ac:spMk id="20" creationId="{CFDE7937-F2DD-62FF-93D4-86F2A469D2FA}"/>
          </ac:spMkLst>
        </pc:spChg>
        <pc:spChg chg="mod">
          <ac:chgData name="PHAN LUONG THUY DUONG" userId="ec58a707-45f8-4ec0-b2bc-9f9f42d7c578" providerId="ADAL" clId="{5882569B-C045-426E-8B14-848D617304E8}" dt="2025-04-27T08:36:23.352" v="2890" actId="208"/>
          <ac:spMkLst>
            <pc:docMk/>
            <pc:sldMk cId="2871571335" sldId="525"/>
            <ac:spMk id="21" creationId="{0001D849-A46F-F220-6B5D-99368E1E2573}"/>
          </ac:spMkLst>
        </pc:spChg>
        <pc:spChg chg="mod">
          <ac:chgData name="PHAN LUONG THUY DUONG" userId="ec58a707-45f8-4ec0-b2bc-9f9f42d7c578" providerId="ADAL" clId="{5882569B-C045-426E-8B14-848D617304E8}" dt="2025-04-27T08:34:09.498" v="2879" actId="207"/>
          <ac:spMkLst>
            <pc:docMk/>
            <pc:sldMk cId="2871571335" sldId="525"/>
            <ac:spMk id="22" creationId="{322A03A4-BB7A-D3EA-A8C1-34E48CE2AF05}"/>
          </ac:spMkLst>
        </pc:spChg>
        <pc:spChg chg="mod">
          <ac:chgData name="PHAN LUONG THUY DUONG" userId="ec58a707-45f8-4ec0-b2bc-9f9f42d7c578" providerId="ADAL" clId="{5882569B-C045-426E-8B14-848D617304E8}" dt="2025-04-24T13:15:29.968" v="1800" actId="2085"/>
          <ac:spMkLst>
            <pc:docMk/>
            <pc:sldMk cId="2871571335" sldId="525"/>
            <ac:spMk id="27" creationId="{5528E250-690A-B531-92CB-E4582729DD5B}"/>
          </ac:spMkLst>
        </pc:spChg>
        <pc:spChg chg="mod">
          <ac:chgData name="PHAN LUONG THUY DUONG" userId="ec58a707-45f8-4ec0-b2bc-9f9f42d7c578" providerId="ADAL" clId="{5882569B-C045-426E-8B14-848D617304E8}" dt="2025-04-24T13:15:32.838" v="1802" actId="207"/>
          <ac:spMkLst>
            <pc:docMk/>
            <pc:sldMk cId="2871571335" sldId="525"/>
            <ac:spMk id="28" creationId="{AA819143-AEC9-CDC2-1895-44AC474BAC93}"/>
          </ac:spMkLst>
        </pc:spChg>
        <pc:spChg chg="mod">
          <ac:chgData name="PHAN LUONG THUY DUONG" userId="ec58a707-45f8-4ec0-b2bc-9f9f42d7c578" providerId="ADAL" clId="{5882569B-C045-426E-8B14-848D617304E8}" dt="2025-04-24T13:15:47.140" v="1811" actId="207"/>
          <ac:spMkLst>
            <pc:docMk/>
            <pc:sldMk cId="2871571335" sldId="525"/>
            <ac:spMk id="29" creationId="{7BC59542-0F46-F5C6-888A-FB9C2CCD5767}"/>
          </ac:spMkLst>
        </pc:spChg>
        <pc:spChg chg="mod">
          <ac:chgData name="PHAN LUONG THUY DUONG" userId="ec58a707-45f8-4ec0-b2bc-9f9f42d7c578" providerId="ADAL" clId="{5882569B-C045-426E-8B14-848D617304E8}" dt="2025-04-24T13:15:39.192" v="1806" actId="207"/>
          <ac:spMkLst>
            <pc:docMk/>
            <pc:sldMk cId="2871571335" sldId="525"/>
            <ac:spMk id="30" creationId="{7B94BD09-7127-03F2-C754-F9A59A793CE3}"/>
          </ac:spMkLst>
        </pc:spChg>
        <pc:spChg chg="mod">
          <ac:chgData name="PHAN LUONG THUY DUONG" userId="ec58a707-45f8-4ec0-b2bc-9f9f42d7c578" providerId="ADAL" clId="{5882569B-C045-426E-8B14-848D617304E8}" dt="2025-04-27T08:34:34.471" v="2881" actId="207"/>
          <ac:spMkLst>
            <pc:docMk/>
            <pc:sldMk cId="2871571335" sldId="525"/>
            <ac:spMk id="31" creationId="{E28ECF89-490F-3ED0-DAA3-306C432F69C5}"/>
          </ac:spMkLst>
        </pc:spChg>
        <pc:spChg chg="mod">
          <ac:chgData name="PHAN LUONG THUY DUONG" userId="ec58a707-45f8-4ec0-b2bc-9f9f42d7c578" providerId="ADAL" clId="{5882569B-C045-426E-8B14-848D617304E8}" dt="2025-04-24T13:15:35.725" v="1804" actId="207"/>
          <ac:spMkLst>
            <pc:docMk/>
            <pc:sldMk cId="2871571335" sldId="525"/>
            <ac:spMk id="33" creationId="{12443D6D-1E1F-5C7E-DE94-1E9759680A08}"/>
          </ac:spMkLst>
        </pc:spChg>
        <pc:spChg chg="add mod">
          <ac:chgData name="PHAN LUONG THUY DUONG" userId="ec58a707-45f8-4ec0-b2bc-9f9f42d7c578" providerId="ADAL" clId="{5882569B-C045-426E-8B14-848D617304E8}" dt="2025-04-24T13:40:47.647" v="1959" actId="20577"/>
          <ac:spMkLst>
            <pc:docMk/>
            <pc:sldMk cId="2871571335" sldId="525"/>
            <ac:spMk id="34" creationId="{95B4105B-B1EB-A244-4D79-7592A646C838}"/>
          </ac:spMkLst>
        </pc:spChg>
        <pc:spChg chg="add mod">
          <ac:chgData name="PHAN LUONG THUY DUONG" userId="ec58a707-45f8-4ec0-b2bc-9f9f42d7c578" providerId="ADAL" clId="{5882569B-C045-426E-8B14-848D617304E8}" dt="2025-04-24T07:49:38.834" v="1127" actId="2711"/>
          <ac:spMkLst>
            <pc:docMk/>
            <pc:sldMk cId="2871571335" sldId="525"/>
            <ac:spMk id="35" creationId="{86A176D9-85AA-1468-B010-A6738789E6AE}"/>
          </ac:spMkLst>
        </pc:spChg>
        <pc:spChg chg="add mod">
          <ac:chgData name="PHAN LUONG THUY DUONG" userId="ec58a707-45f8-4ec0-b2bc-9f9f42d7c578" providerId="ADAL" clId="{5882569B-C045-426E-8B14-848D617304E8}" dt="2025-04-24T13:15:26.975" v="1799" actId="2085"/>
          <ac:spMkLst>
            <pc:docMk/>
            <pc:sldMk cId="2871571335" sldId="525"/>
            <ac:spMk id="36" creationId="{54661D51-59D5-C5BE-0E15-65D2E7FD75D8}"/>
          </ac:spMkLst>
        </pc:spChg>
        <pc:spChg chg="add mod">
          <ac:chgData name="PHAN LUONG THUY DUONG" userId="ec58a707-45f8-4ec0-b2bc-9f9f42d7c578" providerId="ADAL" clId="{5882569B-C045-426E-8B14-848D617304E8}" dt="2025-04-24T13:15:42.541" v="1808" actId="207"/>
          <ac:spMkLst>
            <pc:docMk/>
            <pc:sldMk cId="2871571335" sldId="525"/>
            <ac:spMk id="37" creationId="{6D949B6B-5C5F-6561-453C-6F0556D68EAE}"/>
          </ac:spMkLst>
        </pc:spChg>
        <pc:grpChg chg="mod">
          <ac:chgData name="PHAN LUONG THUY DUONG" userId="ec58a707-45f8-4ec0-b2bc-9f9f42d7c578" providerId="ADAL" clId="{5882569B-C045-426E-8B14-848D617304E8}" dt="2025-04-24T13:15:43.434" v="1809" actId="1076"/>
          <ac:grpSpMkLst>
            <pc:docMk/>
            <pc:sldMk cId="2871571335" sldId="525"/>
            <ac:grpSpMk id="17" creationId="{8D6B7239-2342-DD58-1657-0D3029C1B78B}"/>
          </ac:grpSpMkLst>
        </pc:grpChg>
      </pc:sldChg>
      <pc:sldChg chg="add del modNotes">
        <pc:chgData name="PHAN LUONG THUY DUONG" userId="ec58a707-45f8-4ec0-b2bc-9f9f42d7c578" providerId="ADAL" clId="{5882569B-C045-426E-8B14-848D617304E8}" dt="2025-04-24T03:58:12.212" v="632" actId="27028"/>
        <pc:sldMkLst>
          <pc:docMk/>
          <pc:sldMk cId="314373126" sldId="526"/>
        </pc:sldMkLst>
      </pc:sldChg>
      <pc:sldChg chg="addSp delSp modSp add mod modNotes modNotesTx">
        <pc:chgData name="PHAN LUONG THUY DUONG" userId="ec58a707-45f8-4ec0-b2bc-9f9f42d7c578" providerId="ADAL" clId="{5882569B-C045-426E-8B14-848D617304E8}" dt="2025-04-26T16:55:05.798" v="2579" actId="403"/>
        <pc:sldMkLst>
          <pc:docMk/>
          <pc:sldMk cId="4125305402" sldId="526"/>
        </pc:sldMkLst>
        <pc:spChg chg="add del mod">
          <ac:chgData name="PHAN LUONG THUY DUONG" userId="ec58a707-45f8-4ec0-b2bc-9f9f42d7c578" providerId="ADAL" clId="{5882569B-C045-426E-8B14-848D617304E8}" dt="2025-04-26T16:55:05.798" v="2579" actId="403"/>
          <ac:spMkLst>
            <pc:docMk/>
            <pc:sldMk cId="4125305402" sldId="526"/>
            <ac:spMk id="2" creationId="{9C59B168-AFD8-F34D-1823-7D7456E5E762}"/>
          </ac:spMkLst>
        </pc:spChg>
        <pc:spChg chg="add mod">
          <ac:chgData name="PHAN LUONG THUY DUONG" userId="ec58a707-45f8-4ec0-b2bc-9f9f42d7c578" providerId="ADAL" clId="{5882569B-C045-426E-8B14-848D617304E8}" dt="2025-04-26T16:54:53.308" v="2573"/>
          <ac:spMkLst>
            <pc:docMk/>
            <pc:sldMk cId="4125305402" sldId="526"/>
            <ac:spMk id="3" creationId="{E0EB1CB4-241E-DFEB-D93D-AA51FB875989}"/>
          </ac:spMkLst>
        </pc:spChg>
        <pc:spChg chg="add mod">
          <ac:chgData name="PHAN LUONG THUY DUONG" userId="ec58a707-45f8-4ec0-b2bc-9f9f42d7c578" providerId="ADAL" clId="{5882569B-C045-426E-8B14-848D617304E8}" dt="2025-04-24T08:02:04.115" v="1200" actId="403"/>
          <ac:spMkLst>
            <pc:docMk/>
            <pc:sldMk cId="4125305402" sldId="526"/>
            <ac:spMk id="20" creationId="{D0DB8756-7AAF-6996-ACDF-4D0F585E3E41}"/>
          </ac:spMkLst>
        </pc:spChg>
        <pc:spChg chg="add mod">
          <ac:chgData name="PHAN LUONG THUY DUONG" userId="ec58a707-45f8-4ec0-b2bc-9f9f42d7c578" providerId="ADAL" clId="{5882569B-C045-426E-8B14-848D617304E8}" dt="2025-04-24T07:46:31.988" v="1099"/>
          <ac:spMkLst>
            <pc:docMk/>
            <pc:sldMk cId="4125305402" sldId="526"/>
            <ac:spMk id="25" creationId="{A22E7E2A-82B2-9911-A49D-6FA72D761A8C}"/>
          </ac:spMkLst>
        </pc:spChg>
        <pc:spChg chg="add mod">
          <ac:chgData name="PHAN LUONG THUY DUONG" userId="ec58a707-45f8-4ec0-b2bc-9f9f42d7c578" providerId="ADAL" clId="{5882569B-C045-426E-8B14-848D617304E8}" dt="2025-04-24T13:40:53.733" v="1963" actId="20577"/>
          <ac:spMkLst>
            <pc:docMk/>
            <pc:sldMk cId="4125305402" sldId="526"/>
            <ac:spMk id="26" creationId="{690CE03F-0421-87A1-DF08-F03C47433699}"/>
          </ac:spMkLst>
        </pc:spChg>
        <pc:spChg chg="add mod">
          <ac:chgData name="PHAN LUONG THUY DUONG" userId="ec58a707-45f8-4ec0-b2bc-9f9f42d7c578" providerId="ADAL" clId="{5882569B-C045-426E-8B14-848D617304E8}" dt="2025-04-24T07:46:55.018" v="1107" actId="1076"/>
          <ac:spMkLst>
            <pc:docMk/>
            <pc:sldMk cId="4125305402" sldId="526"/>
            <ac:spMk id="27" creationId="{DC35EC2A-4B61-3F21-C285-1D55E055A193}"/>
          </ac:spMkLst>
        </pc:spChg>
        <pc:picChg chg="add mod">
          <ac:chgData name="PHAN LUONG THUY DUONG" userId="ec58a707-45f8-4ec0-b2bc-9f9f42d7c578" providerId="ADAL" clId="{5882569B-C045-426E-8B14-848D617304E8}" dt="2025-04-24T07:46:31.988" v="1099"/>
          <ac:picMkLst>
            <pc:docMk/>
            <pc:sldMk cId="4125305402" sldId="526"/>
            <ac:picMk id="24" creationId="{51C53C52-8111-F3E9-5296-39F58E7F60AA}"/>
          </ac:picMkLst>
        </pc:picChg>
      </pc:sldChg>
      <pc:sldChg chg="add del modNotes">
        <pc:chgData name="PHAN LUONG THUY DUONG" userId="ec58a707-45f8-4ec0-b2bc-9f9f42d7c578" providerId="ADAL" clId="{5882569B-C045-426E-8B14-848D617304E8}" dt="2025-04-24T03:58:12.212" v="632" actId="27028"/>
        <pc:sldMkLst>
          <pc:docMk/>
          <pc:sldMk cId="1793155058" sldId="527"/>
        </pc:sldMkLst>
      </pc:sldChg>
      <pc:sldChg chg="addSp delSp modSp add mod modNotes modNotesTx">
        <pc:chgData name="PHAN LUONG THUY DUONG" userId="ec58a707-45f8-4ec0-b2bc-9f9f42d7c578" providerId="ADAL" clId="{5882569B-C045-426E-8B14-848D617304E8}" dt="2025-04-24T13:11:15.418" v="1796" actId="339"/>
        <pc:sldMkLst>
          <pc:docMk/>
          <pc:sldMk cId="3675123909" sldId="527"/>
        </pc:sldMkLst>
        <pc:spChg chg="add mod">
          <ac:chgData name="PHAN LUONG THUY DUONG" userId="ec58a707-45f8-4ec0-b2bc-9f9f42d7c578" providerId="ADAL" clId="{5882569B-C045-426E-8B14-848D617304E8}" dt="2025-04-24T08:02:01.511" v="1199" actId="403"/>
          <ac:spMkLst>
            <pc:docMk/>
            <pc:sldMk cId="3675123909" sldId="527"/>
            <ac:spMk id="6" creationId="{EE333A6E-11DE-3E7C-9028-B769809D7251}"/>
          </ac:spMkLst>
        </pc:spChg>
        <pc:spChg chg="add mod">
          <ac:chgData name="PHAN LUONG THUY DUONG" userId="ec58a707-45f8-4ec0-b2bc-9f9f42d7c578" providerId="ADAL" clId="{5882569B-C045-426E-8B14-848D617304E8}" dt="2025-04-24T07:48:34.923" v="1114"/>
          <ac:spMkLst>
            <pc:docMk/>
            <pc:sldMk cId="3675123909" sldId="527"/>
            <ac:spMk id="8" creationId="{3B11CB4E-A55D-DDA7-E5A2-4223DB03FE43}"/>
          </ac:spMkLst>
        </pc:spChg>
        <pc:spChg chg="add mod">
          <ac:chgData name="PHAN LUONG THUY DUONG" userId="ec58a707-45f8-4ec0-b2bc-9f9f42d7c578" providerId="ADAL" clId="{5882569B-C045-426E-8B14-848D617304E8}" dt="2025-04-24T07:48:34.923" v="1114"/>
          <ac:spMkLst>
            <pc:docMk/>
            <pc:sldMk cId="3675123909" sldId="527"/>
            <ac:spMk id="10" creationId="{5AA83447-A295-F4E7-6FC8-20358EE6B191}"/>
          </ac:spMkLst>
        </pc:spChg>
        <pc:spChg chg="add mod">
          <ac:chgData name="PHAN LUONG THUY DUONG" userId="ec58a707-45f8-4ec0-b2bc-9f9f42d7c578" providerId="ADAL" clId="{5882569B-C045-426E-8B14-848D617304E8}" dt="2025-04-24T07:48:49.587" v="1116"/>
          <ac:spMkLst>
            <pc:docMk/>
            <pc:sldMk cId="3675123909" sldId="527"/>
            <ac:spMk id="11" creationId="{0AEBCC03-C446-3B08-010C-BF96B5820D20}"/>
          </ac:spMkLst>
        </pc:spChg>
        <pc:spChg chg="add mod">
          <ac:chgData name="PHAN LUONG THUY DUONG" userId="ec58a707-45f8-4ec0-b2bc-9f9f42d7c578" providerId="ADAL" clId="{5882569B-C045-426E-8B14-848D617304E8}" dt="2025-04-24T08:16:22.339" v="1366" actId="20577"/>
          <ac:spMkLst>
            <pc:docMk/>
            <pc:sldMk cId="3675123909" sldId="527"/>
            <ac:spMk id="12" creationId="{D40D69B1-13E9-FAE3-4A99-58E3515D278E}"/>
          </ac:spMkLst>
        </pc:spChg>
        <pc:picChg chg="add mod">
          <ac:chgData name="PHAN LUONG THUY DUONG" userId="ec58a707-45f8-4ec0-b2bc-9f9f42d7c578" providerId="ADAL" clId="{5882569B-C045-426E-8B14-848D617304E8}" dt="2025-04-24T13:11:15.418" v="1796" actId="339"/>
          <ac:picMkLst>
            <pc:docMk/>
            <pc:sldMk cId="3675123909" sldId="527"/>
            <ac:picMk id="9" creationId="{B48392EB-824F-B5EB-DE93-37E362B0C4E7}"/>
          </ac:picMkLst>
        </pc:picChg>
      </pc:sldChg>
      <pc:sldChg chg="addSp delSp modSp add mod ord modCm modNotes modNotesTx">
        <pc:chgData name="PHAN LUONG THUY DUONG" userId="ec58a707-45f8-4ec0-b2bc-9f9f42d7c578" providerId="ADAL" clId="{5882569B-C045-426E-8B14-848D617304E8}" dt="2025-04-26T13:00:58.514" v="2479" actId="20577"/>
        <pc:sldMkLst>
          <pc:docMk/>
          <pc:sldMk cId="2470520328" sldId="528"/>
        </pc:sldMkLst>
        <pc:spChg chg="add mod">
          <ac:chgData name="PHAN LUONG THUY DUONG" userId="ec58a707-45f8-4ec0-b2bc-9f9f42d7c578" providerId="ADAL" clId="{5882569B-C045-426E-8B14-848D617304E8}" dt="2025-04-26T13:00:58.514" v="2479" actId="20577"/>
          <ac:spMkLst>
            <pc:docMk/>
            <pc:sldMk cId="2470520328" sldId="528"/>
            <ac:spMk id="5" creationId="{481CD7E2-3DD7-DA3F-7092-639551F7C545}"/>
          </ac:spMkLst>
        </pc:spChg>
        <pc:spChg chg="add mod">
          <ac:chgData name="PHAN LUONG THUY DUONG" userId="ec58a707-45f8-4ec0-b2bc-9f9f42d7c578" providerId="ADAL" clId="{5882569B-C045-426E-8B14-848D617304E8}" dt="2025-04-24T08:10:57.580" v="1285" actId="403"/>
          <ac:spMkLst>
            <pc:docMk/>
            <pc:sldMk cId="2470520328" sldId="528"/>
            <ac:spMk id="7" creationId="{A6F7E576-6C52-3139-1609-9BCFFEDF07EA}"/>
          </ac:spMkLst>
        </pc:spChg>
        <pc:spChg chg="add mod">
          <ac:chgData name="PHAN LUONG THUY DUONG" userId="ec58a707-45f8-4ec0-b2bc-9f9f42d7c578" providerId="ADAL" clId="{5882569B-C045-426E-8B14-848D617304E8}" dt="2025-04-24T08:02:48.897" v="1210"/>
          <ac:spMkLst>
            <pc:docMk/>
            <pc:sldMk cId="2470520328" sldId="528"/>
            <ac:spMk id="9" creationId="{5079FDC0-A9F0-349F-F31B-56752AD19FB9}"/>
          </ac:spMkLst>
        </pc:spChg>
        <pc:spChg chg="add mod">
          <ac:chgData name="PHAN LUONG THUY DUONG" userId="ec58a707-45f8-4ec0-b2bc-9f9f42d7c578" providerId="ADAL" clId="{5882569B-C045-426E-8B14-848D617304E8}" dt="2025-04-24T08:16:22.187" v="1365" actId="20577"/>
          <ac:spMkLst>
            <pc:docMk/>
            <pc:sldMk cId="2470520328" sldId="528"/>
            <ac:spMk id="10" creationId="{4EDBC968-A559-58D3-BB9D-C373CDB69767}"/>
          </ac:spMkLst>
        </pc:spChg>
        <pc:spChg chg="add mod">
          <ac:chgData name="PHAN LUONG THUY DUONG" userId="ec58a707-45f8-4ec0-b2bc-9f9f42d7c578" providerId="ADAL" clId="{5882569B-C045-426E-8B14-848D617304E8}" dt="2025-04-24T08:03:03.276" v="1216"/>
          <ac:spMkLst>
            <pc:docMk/>
            <pc:sldMk cId="2470520328" sldId="528"/>
            <ac:spMk id="11" creationId="{D48DA25B-7826-7B15-60F6-0442B82216DA}"/>
          </ac:spMkLst>
        </pc:spChg>
        <pc:picChg chg="add mod">
          <ac:chgData name="PHAN LUONG THUY DUONG" userId="ec58a707-45f8-4ec0-b2bc-9f9f42d7c578" providerId="ADAL" clId="{5882569B-C045-426E-8B14-848D617304E8}" dt="2025-04-24T08:02:48.897" v="1210"/>
          <ac:picMkLst>
            <pc:docMk/>
            <pc:sldMk cId="2470520328" sldId="528"/>
            <ac:picMk id="6" creationId="{00F3C486-7D4B-E08D-6C37-B679EE3AE51B}"/>
          </ac:picMkLst>
        </pc:picChg>
        <pc:extLst>
          <p:ext xmlns:p="http://schemas.openxmlformats.org/presentationml/2006/main" uri="{D6D511B9-2390-475A-947B-AFAB55BFBCF1}">
            <pc226:cmChg xmlns:pc226="http://schemas.microsoft.com/office/powerpoint/2022/06/main/command" chg="mod">
              <pc226:chgData name="PHAN LUONG THUY DUONG" userId="ec58a707-45f8-4ec0-b2bc-9f9f42d7c578" providerId="ADAL" clId="{5882569B-C045-426E-8B14-848D617304E8}" dt="2025-04-26T13:00:58.514" v="2479" actId="20577"/>
              <pc2:cmMkLst xmlns:pc2="http://schemas.microsoft.com/office/powerpoint/2019/9/main/command">
                <pc:docMk/>
                <pc:sldMk cId="2470520328" sldId="528"/>
                <pc2:cmMk id="{2B8AA367-F8CE-4BD0-B34E-204CC8549E04}"/>
              </pc2:cmMkLst>
            </pc226:cmChg>
          </p:ext>
        </pc:extLst>
      </pc:sldChg>
      <pc:sldChg chg="add del modNotes">
        <pc:chgData name="PHAN LUONG THUY DUONG" userId="ec58a707-45f8-4ec0-b2bc-9f9f42d7c578" providerId="ADAL" clId="{5882569B-C045-426E-8B14-848D617304E8}" dt="2025-04-24T03:58:12.212" v="632" actId="27028"/>
        <pc:sldMkLst>
          <pc:docMk/>
          <pc:sldMk cId="2508163079" sldId="528"/>
        </pc:sldMkLst>
      </pc:sldChg>
      <pc:sldChg chg="add del modNotes">
        <pc:chgData name="PHAN LUONG THUY DUONG" userId="ec58a707-45f8-4ec0-b2bc-9f9f42d7c578" providerId="ADAL" clId="{5882569B-C045-426E-8B14-848D617304E8}" dt="2025-04-24T03:58:12.212" v="632" actId="27028"/>
        <pc:sldMkLst>
          <pc:docMk/>
          <pc:sldMk cId="2705627565" sldId="529"/>
        </pc:sldMkLst>
      </pc:sldChg>
      <pc:sldChg chg="addSp delSp modSp add mod modNotes">
        <pc:chgData name="PHAN LUONG THUY DUONG" userId="ec58a707-45f8-4ec0-b2bc-9f9f42d7c578" providerId="ADAL" clId="{5882569B-C045-426E-8B14-848D617304E8}" dt="2025-04-27T08:41:58.505" v="2914" actId="207"/>
        <pc:sldMkLst>
          <pc:docMk/>
          <pc:sldMk cId="3954385738" sldId="529"/>
        </pc:sldMkLst>
        <pc:spChg chg="add mod">
          <ac:chgData name="PHAN LUONG THUY DUONG" userId="ec58a707-45f8-4ec0-b2bc-9f9f42d7c578" providerId="ADAL" clId="{5882569B-C045-426E-8B14-848D617304E8}" dt="2025-04-24T08:10:51.276" v="1284" actId="403"/>
          <ac:spMkLst>
            <pc:docMk/>
            <pc:sldMk cId="3954385738" sldId="529"/>
            <ac:spMk id="7" creationId="{67713B69-6FF1-BF68-CACD-F2AE2F208040}"/>
          </ac:spMkLst>
        </pc:spChg>
        <pc:spChg chg="mod">
          <ac:chgData name="PHAN LUONG THUY DUONG" userId="ec58a707-45f8-4ec0-b2bc-9f9f42d7c578" providerId="ADAL" clId="{5882569B-C045-426E-8B14-848D617304E8}" dt="2025-04-27T08:41:45.268" v="2912" actId="208"/>
          <ac:spMkLst>
            <pc:docMk/>
            <pc:sldMk cId="3954385738" sldId="529"/>
            <ac:spMk id="10" creationId="{7E5D9118-AA75-FD74-1A80-B688F814B322}"/>
          </ac:spMkLst>
        </pc:spChg>
        <pc:spChg chg="mod">
          <ac:chgData name="PHAN LUONG THUY DUONG" userId="ec58a707-45f8-4ec0-b2bc-9f9f42d7c578" providerId="ADAL" clId="{5882569B-C045-426E-8B14-848D617304E8}" dt="2025-04-25T02:11:50.265" v="2089" actId="1076"/>
          <ac:spMkLst>
            <pc:docMk/>
            <pc:sldMk cId="3954385738" sldId="529"/>
            <ac:spMk id="11" creationId="{B1319CF0-1343-A161-F8FC-494F09C6D2BD}"/>
          </ac:spMkLst>
        </pc:spChg>
        <pc:spChg chg="mod">
          <ac:chgData name="PHAN LUONG THUY DUONG" userId="ec58a707-45f8-4ec0-b2bc-9f9f42d7c578" providerId="ADAL" clId="{5882569B-C045-426E-8B14-848D617304E8}" dt="2025-04-27T08:41:58.505" v="2914" actId="207"/>
          <ac:spMkLst>
            <pc:docMk/>
            <pc:sldMk cId="3954385738" sldId="529"/>
            <ac:spMk id="13" creationId="{59D531CA-701B-FDB6-AB51-444C05E18DFA}"/>
          </ac:spMkLst>
        </pc:spChg>
        <pc:spChg chg="mod">
          <ac:chgData name="PHAN LUONG THUY DUONG" userId="ec58a707-45f8-4ec0-b2bc-9f9f42d7c578" providerId="ADAL" clId="{5882569B-C045-426E-8B14-848D617304E8}" dt="2025-04-27T08:41:17.113" v="2910" actId="207"/>
          <ac:spMkLst>
            <pc:docMk/>
            <pc:sldMk cId="3954385738" sldId="529"/>
            <ac:spMk id="14" creationId="{7302B9C8-1B88-A1F8-3BCE-1724FC9995E5}"/>
          </ac:spMkLst>
        </pc:spChg>
        <pc:spChg chg="mod">
          <ac:chgData name="PHAN LUONG THUY DUONG" userId="ec58a707-45f8-4ec0-b2bc-9f9f42d7c578" providerId="ADAL" clId="{5882569B-C045-426E-8B14-848D617304E8}" dt="2025-04-25T02:11:50.265" v="2089" actId="1076"/>
          <ac:spMkLst>
            <pc:docMk/>
            <pc:sldMk cId="3954385738" sldId="529"/>
            <ac:spMk id="15" creationId="{22DCBBD3-EB72-8D84-BB99-2AAA93FCEB58}"/>
          </ac:spMkLst>
        </pc:spChg>
        <pc:spChg chg="mod">
          <ac:chgData name="PHAN LUONG THUY DUONG" userId="ec58a707-45f8-4ec0-b2bc-9f9f42d7c578" providerId="ADAL" clId="{5882569B-C045-426E-8B14-848D617304E8}" dt="2025-04-25T02:11:50.265" v="2089" actId="1076"/>
          <ac:spMkLst>
            <pc:docMk/>
            <pc:sldMk cId="3954385738" sldId="529"/>
            <ac:spMk id="16" creationId="{F1A07B15-3CCE-CE9F-F870-35E82C9F009B}"/>
          </ac:spMkLst>
        </pc:spChg>
        <pc:spChg chg="mod">
          <ac:chgData name="PHAN LUONG THUY DUONG" userId="ec58a707-45f8-4ec0-b2bc-9f9f42d7c578" providerId="ADAL" clId="{5882569B-C045-426E-8B14-848D617304E8}" dt="2025-04-25T02:11:50.265" v="2089" actId="1076"/>
          <ac:spMkLst>
            <pc:docMk/>
            <pc:sldMk cId="3954385738" sldId="529"/>
            <ac:spMk id="17" creationId="{9DD97A33-7008-7459-B0BB-C493117853F6}"/>
          </ac:spMkLst>
        </pc:spChg>
        <pc:spChg chg="mod">
          <ac:chgData name="PHAN LUONG THUY DUONG" userId="ec58a707-45f8-4ec0-b2bc-9f9f42d7c578" providerId="ADAL" clId="{5882569B-C045-426E-8B14-848D617304E8}" dt="2025-04-25T02:11:50.265" v="2089" actId="1076"/>
          <ac:spMkLst>
            <pc:docMk/>
            <pc:sldMk cId="3954385738" sldId="529"/>
            <ac:spMk id="18" creationId="{47147109-74B2-72A4-4A93-4AAF74EA7B26}"/>
          </ac:spMkLst>
        </pc:spChg>
        <pc:spChg chg="add mod">
          <ac:chgData name="PHAN LUONG THUY DUONG" userId="ec58a707-45f8-4ec0-b2bc-9f9f42d7c578" providerId="ADAL" clId="{5882569B-C045-426E-8B14-848D617304E8}" dt="2025-04-24T13:41:01.334" v="1965" actId="20577"/>
          <ac:spMkLst>
            <pc:docMk/>
            <pc:sldMk cId="3954385738" sldId="529"/>
            <ac:spMk id="19" creationId="{E0761D3F-1369-65DC-DA9D-20DE66FBA15B}"/>
          </ac:spMkLst>
        </pc:spChg>
        <pc:spChg chg="add mod">
          <ac:chgData name="PHAN LUONG THUY DUONG" userId="ec58a707-45f8-4ec0-b2bc-9f9f42d7c578" providerId="ADAL" clId="{5882569B-C045-426E-8B14-848D617304E8}" dt="2025-04-24T08:04:25.021" v="1233"/>
          <ac:spMkLst>
            <pc:docMk/>
            <pc:sldMk cId="3954385738" sldId="529"/>
            <ac:spMk id="20" creationId="{7AA0D173-A03D-7186-67A1-413CF7BAD2C8}"/>
          </ac:spMkLst>
        </pc:spChg>
        <pc:grpChg chg="mod">
          <ac:chgData name="PHAN LUONG THUY DUONG" userId="ec58a707-45f8-4ec0-b2bc-9f9f42d7c578" providerId="ADAL" clId="{5882569B-C045-426E-8B14-848D617304E8}" dt="2025-04-25T02:11:50.265" v="2089" actId="1076"/>
          <ac:grpSpMkLst>
            <pc:docMk/>
            <pc:sldMk cId="3954385738" sldId="529"/>
            <ac:grpSpMk id="12" creationId="{728726C1-FC1B-429D-4FA3-3801A5DF588F}"/>
          </ac:grpSpMkLst>
        </pc:grpChg>
        <pc:picChg chg="mod">
          <ac:chgData name="PHAN LUONG THUY DUONG" userId="ec58a707-45f8-4ec0-b2bc-9f9f42d7c578" providerId="ADAL" clId="{5882569B-C045-426E-8B14-848D617304E8}" dt="2025-04-25T02:11:50.265" v="2089" actId="1076"/>
          <ac:picMkLst>
            <pc:docMk/>
            <pc:sldMk cId="3954385738" sldId="529"/>
            <ac:picMk id="9" creationId="{D423DAC6-C478-158F-E588-5FA818D5F1D9}"/>
          </ac:picMkLst>
        </pc:picChg>
      </pc:sldChg>
      <pc:sldChg chg="addSp delSp modSp add mod modNotes">
        <pc:chgData name="PHAN LUONG THUY DUONG" userId="ec58a707-45f8-4ec0-b2bc-9f9f42d7c578" providerId="ADAL" clId="{5882569B-C045-426E-8B14-848D617304E8}" dt="2025-04-24T08:22:43.986" v="1385"/>
        <pc:sldMkLst>
          <pc:docMk/>
          <pc:sldMk cId="1085427664" sldId="530"/>
        </pc:sldMkLst>
        <pc:spChg chg="add mod">
          <ac:chgData name="PHAN LUONG THUY DUONG" userId="ec58a707-45f8-4ec0-b2bc-9f9f42d7c578" providerId="ADAL" clId="{5882569B-C045-426E-8B14-848D617304E8}" dt="2025-04-24T08:10:45.175" v="1282" actId="403"/>
          <ac:spMkLst>
            <pc:docMk/>
            <pc:sldMk cId="1085427664" sldId="530"/>
            <ac:spMk id="5" creationId="{57FA9BC5-0EDD-10A1-F382-0CB4B0071FAE}"/>
          </ac:spMkLst>
        </pc:spChg>
        <pc:spChg chg="add mod">
          <ac:chgData name="PHAN LUONG THUY DUONG" userId="ec58a707-45f8-4ec0-b2bc-9f9f42d7c578" providerId="ADAL" clId="{5882569B-C045-426E-8B14-848D617304E8}" dt="2025-04-24T08:16:22.006" v="1364" actId="20577"/>
          <ac:spMkLst>
            <pc:docMk/>
            <pc:sldMk cId="1085427664" sldId="530"/>
            <ac:spMk id="8" creationId="{FFD34A80-9D7B-C469-64D8-6E9A80B95D12}"/>
          </ac:spMkLst>
        </pc:spChg>
        <pc:spChg chg="add mod">
          <ac:chgData name="PHAN LUONG THUY DUONG" userId="ec58a707-45f8-4ec0-b2bc-9f9f42d7c578" providerId="ADAL" clId="{5882569B-C045-426E-8B14-848D617304E8}" dt="2025-04-24T08:22:43.986" v="1385"/>
          <ac:spMkLst>
            <pc:docMk/>
            <pc:sldMk cId="1085427664" sldId="530"/>
            <ac:spMk id="9" creationId="{CF53D75F-EB9E-66F5-2054-AF70469AAF1D}"/>
          </ac:spMkLst>
        </pc:spChg>
        <pc:graphicFrameChg chg="add mod modGraphic">
          <ac:chgData name="PHAN LUONG THUY DUONG" userId="ec58a707-45f8-4ec0-b2bc-9f9f42d7c578" providerId="ADAL" clId="{5882569B-C045-426E-8B14-848D617304E8}" dt="2025-04-24T08:11:36.871" v="1287"/>
          <ac:graphicFrameMkLst>
            <pc:docMk/>
            <pc:sldMk cId="1085427664" sldId="530"/>
            <ac:graphicFrameMk id="6" creationId="{ACA0C44F-8DB2-3471-3F3C-F55C965CFB6F}"/>
          </ac:graphicFrameMkLst>
        </pc:graphicFrameChg>
      </pc:sldChg>
      <pc:sldChg chg="add del modNotes">
        <pc:chgData name="PHAN LUONG THUY DUONG" userId="ec58a707-45f8-4ec0-b2bc-9f9f42d7c578" providerId="ADAL" clId="{5882569B-C045-426E-8B14-848D617304E8}" dt="2025-04-24T03:58:12.212" v="632" actId="27028"/>
        <pc:sldMkLst>
          <pc:docMk/>
          <pc:sldMk cId="2815246941" sldId="530"/>
        </pc:sldMkLst>
      </pc:sldChg>
      <pc:sldChg chg="addSp delSp modSp add mod setBg modAnim modNotes modNotesTx">
        <pc:chgData name="PHAN LUONG THUY DUONG" userId="ec58a707-45f8-4ec0-b2bc-9f9f42d7c578" providerId="ADAL" clId="{5882569B-C045-426E-8B14-848D617304E8}" dt="2025-04-27T08:20:31.833" v="2842" actId="207"/>
        <pc:sldMkLst>
          <pc:docMk/>
          <pc:sldMk cId="1286365653" sldId="531"/>
        </pc:sldMkLst>
        <pc:spChg chg="mod">
          <ac:chgData name="PHAN LUONG THUY DUONG" userId="ec58a707-45f8-4ec0-b2bc-9f9f42d7c578" providerId="ADAL" clId="{5882569B-C045-426E-8B14-848D617304E8}" dt="2025-04-26T17:00:12.207" v="2660" actId="207"/>
          <ac:spMkLst>
            <pc:docMk/>
            <pc:sldMk cId="1286365653" sldId="531"/>
            <ac:spMk id="14" creationId="{48DBD93D-333A-3EE6-4150-06D899A935FE}"/>
          </ac:spMkLst>
        </pc:spChg>
        <pc:spChg chg="mod">
          <ac:chgData name="PHAN LUONG THUY DUONG" userId="ec58a707-45f8-4ec0-b2bc-9f9f42d7c578" providerId="ADAL" clId="{5882569B-C045-426E-8B14-848D617304E8}" dt="2025-04-27T08:20:16.706" v="2837" actId="207"/>
          <ac:spMkLst>
            <pc:docMk/>
            <pc:sldMk cId="1286365653" sldId="531"/>
            <ac:spMk id="15" creationId="{FEF57BC6-7AD8-928F-124C-CC9866EC348E}"/>
          </ac:spMkLst>
        </pc:spChg>
        <pc:spChg chg="mod">
          <ac:chgData name="PHAN LUONG THUY DUONG" userId="ec58a707-45f8-4ec0-b2bc-9f9f42d7c578" providerId="ADAL" clId="{5882569B-C045-426E-8B14-848D617304E8}" dt="2025-04-26T17:00:20.157" v="2663" actId="207"/>
          <ac:spMkLst>
            <pc:docMk/>
            <pc:sldMk cId="1286365653" sldId="531"/>
            <ac:spMk id="17" creationId="{B4B235A2-1134-370F-51F0-4363A07BEC33}"/>
          </ac:spMkLst>
        </pc:spChg>
        <pc:spChg chg="mod">
          <ac:chgData name="PHAN LUONG THUY DUONG" userId="ec58a707-45f8-4ec0-b2bc-9f9f42d7c578" providerId="ADAL" clId="{5882569B-C045-426E-8B14-848D617304E8}" dt="2025-04-27T08:20:22.369" v="2839" actId="207"/>
          <ac:spMkLst>
            <pc:docMk/>
            <pc:sldMk cId="1286365653" sldId="531"/>
            <ac:spMk id="18" creationId="{E7BA6BF1-C24F-7585-9084-C1D1A64B84B2}"/>
          </ac:spMkLst>
        </pc:spChg>
        <pc:spChg chg="mod">
          <ac:chgData name="PHAN LUONG THUY DUONG" userId="ec58a707-45f8-4ec0-b2bc-9f9f42d7c578" providerId="ADAL" clId="{5882569B-C045-426E-8B14-848D617304E8}" dt="2025-04-26T17:00:14.307" v="2661" actId="207"/>
          <ac:spMkLst>
            <pc:docMk/>
            <pc:sldMk cId="1286365653" sldId="531"/>
            <ac:spMk id="20" creationId="{9BE9EB63-1E4E-280D-A49F-466D84ECE81A}"/>
          </ac:spMkLst>
        </pc:spChg>
        <pc:spChg chg="mod">
          <ac:chgData name="PHAN LUONG THUY DUONG" userId="ec58a707-45f8-4ec0-b2bc-9f9f42d7c578" providerId="ADAL" clId="{5882569B-C045-426E-8B14-848D617304E8}" dt="2025-04-27T08:20:19.747" v="2838" actId="207"/>
          <ac:spMkLst>
            <pc:docMk/>
            <pc:sldMk cId="1286365653" sldId="531"/>
            <ac:spMk id="21" creationId="{C6A3FA70-B926-8034-EA4F-9F7761361684}"/>
          </ac:spMkLst>
        </pc:spChg>
        <pc:spChg chg="mod">
          <ac:chgData name="PHAN LUONG THUY DUONG" userId="ec58a707-45f8-4ec0-b2bc-9f9f42d7c578" providerId="ADAL" clId="{5882569B-C045-426E-8B14-848D617304E8}" dt="2025-04-27T08:20:28.658" v="2841" actId="207"/>
          <ac:spMkLst>
            <pc:docMk/>
            <pc:sldMk cId="1286365653" sldId="531"/>
            <ac:spMk id="24" creationId="{AE3D0BDC-D835-8558-C621-6AFB19D6E727}"/>
          </ac:spMkLst>
        </pc:spChg>
        <pc:spChg chg="mod">
          <ac:chgData name="PHAN LUONG THUY DUONG" userId="ec58a707-45f8-4ec0-b2bc-9f9f42d7c578" providerId="ADAL" clId="{5882569B-C045-426E-8B14-848D617304E8}" dt="2025-04-27T08:20:26.086" v="2840" actId="207"/>
          <ac:spMkLst>
            <pc:docMk/>
            <pc:sldMk cId="1286365653" sldId="531"/>
            <ac:spMk id="27" creationId="{7E32D887-A5D5-3FA8-C776-F6BDB397A504}"/>
          </ac:spMkLst>
        </pc:spChg>
        <pc:spChg chg="mod">
          <ac:chgData name="PHAN LUONG THUY DUONG" userId="ec58a707-45f8-4ec0-b2bc-9f9f42d7c578" providerId="ADAL" clId="{5882569B-C045-426E-8B14-848D617304E8}" dt="2025-04-27T08:20:31.833" v="2842" actId="207"/>
          <ac:spMkLst>
            <pc:docMk/>
            <pc:sldMk cId="1286365653" sldId="531"/>
            <ac:spMk id="34" creationId="{7DE40953-43B6-F5A2-B8FA-1932C4094942}"/>
          </ac:spMkLst>
        </pc:spChg>
        <pc:spChg chg="add mod">
          <ac:chgData name="PHAN LUONG THUY DUONG" userId="ec58a707-45f8-4ec0-b2bc-9f9f42d7c578" providerId="ADAL" clId="{5882569B-C045-426E-8B14-848D617304E8}" dt="2025-04-24T08:12:13.536" v="1295"/>
          <ac:spMkLst>
            <pc:docMk/>
            <pc:sldMk cId="1286365653" sldId="531"/>
            <ac:spMk id="43" creationId="{BA4F54D6-B877-E38E-8A5E-CB0A444BB37D}"/>
          </ac:spMkLst>
        </pc:spChg>
        <pc:spChg chg="add mod">
          <ac:chgData name="PHAN LUONG THUY DUONG" userId="ec58a707-45f8-4ec0-b2bc-9f9f42d7c578" providerId="ADAL" clId="{5882569B-C045-426E-8B14-848D617304E8}" dt="2025-04-24T08:12:13.536" v="1295"/>
          <ac:spMkLst>
            <pc:docMk/>
            <pc:sldMk cId="1286365653" sldId="531"/>
            <ac:spMk id="45" creationId="{EF8BED4B-B0FC-35B2-3194-770EB3E003A0}"/>
          </ac:spMkLst>
        </pc:spChg>
        <pc:spChg chg="add mod">
          <ac:chgData name="PHAN LUONG THUY DUONG" userId="ec58a707-45f8-4ec0-b2bc-9f9f42d7c578" providerId="ADAL" clId="{5882569B-C045-426E-8B14-848D617304E8}" dt="2025-04-24T08:12:13.536" v="1295"/>
          <ac:spMkLst>
            <pc:docMk/>
            <pc:sldMk cId="1286365653" sldId="531"/>
            <ac:spMk id="46" creationId="{5140352D-8A94-EB0D-0753-E5B9127759F0}"/>
          </ac:spMkLst>
        </pc:spChg>
        <pc:spChg chg="add mod">
          <ac:chgData name="PHAN LUONG THUY DUONG" userId="ec58a707-45f8-4ec0-b2bc-9f9f42d7c578" providerId="ADAL" clId="{5882569B-C045-426E-8B14-848D617304E8}" dt="2025-04-24T08:12:13.536" v="1295"/>
          <ac:spMkLst>
            <pc:docMk/>
            <pc:sldMk cId="1286365653" sldId="531"/>
            <ac:spMk id="61" creationId="{825C67B5-6418-2762-C595-F005E9250610}"/>
          </ac:spMkLst>
        </pc:spChg>
        <pc:spChg chg="add mod">
          <ac:chgData name="PHAN LUONG THUY DUONG" userId="ec58a707-45f8-4ec0-b2bc-9f9f42d7c578" providerId="ADAL" clId="{5882569B-C045-426E-8B14-848D617304E8}" dt="2025-04-24T08:12:13.536" v="1295"/>
          <ac:spMkLst>
            <pc:docMk/>
            <pc:sldMk cId="1286365653" sldId="531"/>
            <ac:spMk id="63" creationId="{6FEC1C25-4CEC-CA33-A323-279A4066A7A1}"/>
          </ac:spMkLst>
        </pc:spChg>
        <pc:spChg chg="mod">
          <ac:chgData name="PHAN LUONG THUY DUONG" userId="ec58a707-45f8-4ec0-b2bc-9f9f42d7c578" providerId="ADAL" clId="{5882569B-C045-426E-8B14-848D617304E8}" dt="2025-04-24T13:41:29.444" v="1970" actId="1076"/>
          <ac:spMkLst>
            <pc:docMk/>
            <pc:sldMk cId="1286365653" sldId="531"/>
            <ac:spMk id="2177" creationId="{7105F8B4-38C5-57FF-BCB7-7FEA543BB6CF}"/>
          </ac:spMkLst>
        </pc:spChg>
        <pc:spChg chg="add mod">
          <ac:chgData name="PHAN LUONG THUY DUONG" userId="ec58a707-45f8-4ec0-b2bc-9f9f42d7c578" providerId="ADAL" clId="{5882569B-C045-426E-8B14-848D617304E8}" dt="2025-04-24T13:41:34.213" v="1971" actId="1076"/>
          <ac:spMkLst>
            <pc:docMk/>
            <pc:sldMk cId="1286365653" sldId="531"/>
            <ac:spMk id="2178" creationId="{5C03A156-6E88-E315-75DA-8E318ECBDEBE}"/>
          </ac:spMkLst>
        </pc:spChg>
        <pc:spChg chg="add mod">
          <ac:chgData name="PHAN LUONG THUY DUONG" userId="ec58a707-45f8-4ec0-b2bc-9f9f42d7c578" providerId="ADAL" clId="{5882569B-C045-426E-8B14-848D617304E8}" dt="2025-04-24T08:16:21.713" v="1363" actId="20577"/>
          <ac:spMkLst>
            <pc:docMk/>
            <pc:sldMk cId="1286365653" sldId="531"/>
            <ac:spMk id="2181" creationId="{17713E3A-FD55-6A05-0327-910031F4C795}"/>
          </ac:spMkLst>
        </pc:spChg>
        <pc:spChg chg="add mod">
          <ac:chgData name="PHAN LUONG THUY DUONG" userId="ec58a707-45f8-4ec0-b2bc-9f9f42d7c578" providerId="ADAL" clId="{5882569B-C045-426E-8B14-848D617304E8}" dt="2025-04-24T08:22:45.103" v="1386"/>
          <ac:spMkLst>
            <pc:docMk/>
            <pc:sldMk cId="1286365653" sldId="531"/>
            <ac:spMk id="2182" creationId="{D6BDFFC3-3DE8-DDBF-7290-553C6443A410}"/>
          </ac:spMkLst>
        </pc:spChg>
        <pc:grpChg chg="mod">
          <ac:chgData name="PHAN LUONG THUY DUONG" userId="ec58a707-45f8-4ec0-b2bc-9f9f42d7c578" providerId="ADAL" clId="{5882569B-C045-426E-8B14-848D617304E8}" dt="2025-04-26T17:00:12.207" v="2660" actId="207"/>
          <ac:grpSpMkLst>
            <pc:docMk/>
            <pc:sldMk cId="1286365653" sldId="531"/>
            <ac:grpSpMk id="13" creationId="{33BC019E-6377-CB96-FD61-D66D0D13D3E8}"/>
          </ac:grpSpMkLst>
        </pc:grpChg>
        <pc:grpChg chg="mod">
          <ac:chgData name="PHAN LUONG THUY DUONG" userId="ec58a707-45f8-4ec0-b2bc-9f9f42d7c578" providerId="ADAL" clId="{5882569B-C045-426E-8B14-848D617304E8}" dt="2025-04-26T17:00:20.157" v="2663" actId="207"/>
          <ac:grpSpMkLst>
            <pc:docMk/>
            <pc:sldMk cId="1286365653" sldId="531"/>
            <ac:grpSpMk id="16" creationId="{E69C9C77-821D-70B5-93BD-C3CDBD678EDF}"/>
          </ac:grpSpMkLst>
        </pc:grpChg>
        <pc:grpChg chg="mod">
          <ac:chgData name="PHAN LUONG THUY DUONG" userId="ec58a707-45f8-4ec0-b2bc-9f9f42d7c578" providerId="ADAL" clId="{5882569B-C045-426E-8B14-848D617304E8}" dt="2025-04-26T17:00:14.307" v="2661" actId="207"/>
          <ac:grpSpMkLst>
            <pc:docMk/>
            <pc:sldMk cId="1286365653" sldId="531"/>
            <ac:grpSpMk id="19" creationId="{E8E60144-AB70-DC57-21C7-A5AE7F783A24}"/>
          </ac:grpSpMkLst>
        </pc:grpChg>
      </pc:sldChg>
      <pc:sldChg chg="add del modNotes">
        <pc:chgData name="PHAN LUONG THUY DUONG" userId="ec58a707-45f8-4ec0-b2bc-9f9f42d7c578" providerId="ADAL" clId="{5882569B-C045-426E-8B14-848D617304E8}" dt="2025-04-24T03:58:12.212" v="632" actId="27028"/>
        <pc:sldMkLst>
          <pc:docMk/>
          <pc:sldMk cId="1474701088" sldId="531"/>
        </pc:sldMkLst>
      </pc:sldChg>
      <pc:sldChg chg="addSp delSp modSp add mod setBg modNotes">
        <pc:chgData name="PHAN LUONG THUY DUONG" userId="ec58a707-45f8-4ec0-b2bc-9f9f42d7c578" providerId="ADAL" clId="{5882569B-C045-426E-8B14-848D617304E8}" dt="2025-04-24T08:46:58.385" v="1627" actId="1076"/>
        <pc:sldMkLst>
          <pc:docMk/>
          <pc:sldMk cId="49048193" sldId="532"/>
        </pc:sldMkLst>
        <pc:spChg chg="mod">
          <ac:chgData name="PHAN LUONG THUY DUONG" userId="ec58a707-45f8-4ec0-b2bc-9f9f42d7c578" providerId="ADAL" clId="{5882569B-C045-426E-8B14-848D617304E8}" dt="2025-04-24T08:46:31.929" v="1620"/>
          <ac:spMkLst>
            <pc:docMk/>
            <pc:sldMk cId="49048193" sldId="532"/>
            <ac:spMk id="7" creationId="{7EFDCE59-6F94-4C61-A95F-5DF20404A504}"/>
          </ac:spMkLst>
        </pc:spChg>
        <pc:spChg chg="mod">
          <ac:chgData name="PHAN LUONG THUY DUONG" userId="ec58a707-45f8-4ec0-b2bc-9f9f42d7c578" providerId="ADAL" clId="{5882569B-C045-426E-8B14-848D617304E8}" dt="2025-04-24T08:46:31.929" v="1620"/>
          <ac:spMkLst>
            <pc:docMk/>
            <pc:sldMk cId="49048193" sldId="532"/>
            <ac:spMk id="8" creationId="{7976D1B7-3BBF-7DB9-7291-0C7953BAEF30}"/>
          </ac:spMkLst>
        </pc:spChg>
        <pc:grpChg chg="add mod">
          <ac:chgData name="PHAN LUONG THUY DUONG" userId="ec58a707-45f8-4ec0-b2bc-9f9f42d7c578" providerId="ADAL" clId="{5882569B-C045-426E-8B14-848D617304E8}" dt="2025-04-24T08:46:31.929" v="1620"/>
          <ac:grpSpMkLst>
            <pc:docMk/>
            <pc:sldMk cId="49048193" sldId="532"/>
            <ac:grpSpMk id="6" creationId="{FD0B2510-FFF4-F15D-2D84-8466E9502DAB}"/>
          </ac:grpSpMkLst>
        </pc:grpChg>
        <pc:grpChg chg="mod">
          <ac:chgData name="PHAN LUONG THUY DUONG" userId="ec58a707-45f8-4ec0-b2bc-9f9f42d7c578" providerId="ADAL" clId="{5882569B-C045-426E-8B14-848D617304E8}" dt="2025-04-24T08:46:53.825" v="1626" actId="1076"/>
          <ac:grpSpMkLst>
            <pc:docMk/>
            <pc:sldMk cId="49048193" sldId="532"/>
            <ac:grpSpMk id="1545" creationId="{00000000-0000-0000-0000-000000000000}"/>
          </ac:grpSpMkLst>
        </pc:grpChg>
        <pc:grpChg chg="mod">
          <ac:chgData name="PHAN LUONG THUY DUONG" userId="ec58a707-45f8-4ec0-b2bc-9f9f42d7c578" providerId="ADAL" clId="{5882569B-C045-426E-8B14-848D617304E8}" dt="2025-04-24T08:46:58.385" v="1627" actId="1076"/>
          <ac:grpSpMkLst>
            <pc:docMk/>
            <pc:sldMk cId="49048193" sldId="532"/>
            <ac:grpSpMk id="1589" creationId="{00000000-0000-0000-0000-000000000000}"/>
          </ac:grpSpMkLst>
        </pc:grpChg>
        <pc:grpChg chg="add del mod">
          <ac:chgData name="PHAN LUONG THUY DUONG" userId="ec58a707-45f8-4ec0-b2bc-9f9f42d7c578" providerId="ADAL" clId="{5882569B-C045-426E-8B14-848D617304E8}" dt="2025-04-24T08:46:39.392" v="1623" actId="1076"/>
          <ac:grpSpMkLst>
            <pc:docMk/>
            <pc:sldMk cId="49048193" sldId="532"/>
            <ac:grpSpMk id="1626" creationId="{00000000-0000-0000-0000-000000000000}"/>
          </ac:grpSpMkLst>
        </pc:grpChg>
      </pc:sldChg>
      <pc:sldChg chg="add del modNotes">
        <pc:chgData name="PHAN LUONG THUY DUONG" userId="ec58a707-45f8-4ec0-b2bc-9f9f42d7c578" providerId="ADAL" clId="{5882569B-C045-426E-8B14-848D617304E8}" dt="2025-04-24T08:28:41.166" v="1430" actId="47"/>
        <pc:sldMkLst>
          <pc:docMk/>
          <pc:sldMk cId="406438944" sldId="532"/>
        </pc:sldMkLst>
      </pc:sldChg>
      <pc:sldChg chg="add del modNotes">
        <pc:chgData name="PHAN LUONG THUY DUONG" userId="ec58a707-45f8-4ec0-b2bc-9f9f42d7c578" providerId="ADAL" clId="{5882569B-C045-426E-8B14-848D617304E8}" dt="2025-04-24T03:58:12.212" v="632" actId="27028"/>
        <pc:sldMkLst>
          <pc:docMk/>
          <pc:sldMk cId="1462644751" sldId="532"/>
        </pc:sldMkLst>
      </pc:sldChg>
      <pc:sldChg chg="add del modNotes">
        <pc:chgData name="PHAN LUONG THUY DUONG" userId="ec58a707-45f8-4ec0-b2bc-9f9f42d7c578" providerId="ADAL" clId="{5882569B-C045-426E-8B14-848D617304E8}" dt="2025-04-24T08:27:49.518" v="1416" actId="47"/>
        <pc:sldMkLst>
          <pc:docMk/>
          <pc:sldMk cId="1559922878" sldId="532"/>
        </pc:sldMkLst>
      </pc:sldChg>
      <pc:sldChg chg="add del modNotes">
        <pc:chgData name="PHAN LUONG THUY DUONG" userId="ec58a707-45f8-4ec0-b2bc-9f9f42d7c578" providerId="ADAL" clId="{5882569B-C045-426E-8B14-848D617304E8}" dt="2025-04-24T08:29:35.802" v="1442" actId="47"/>
        <pc:sldMkLst>
          <pc:docMk/>
          <pc:sldMk cId="1793769747" sldId="532"/>
        </pc:sldMkLst>
      </pc:sldChg>
      <pc:sldChg chg="add del modNotes">
        <pc:chgData name="PHAN LUONG THUY DUONG" userId="ec58a707-45f8-4ec0-b2bc-9f9f42d7c578" providerId="ADAL" clId="{5882569B-C045-426E-8B14-848D617304E8}" dt="2025-04-24T08:45:01.416" v="1599" actId="47"/>
        <pc:sldMkLst>
          <pc:docMk/>
          <pc:sldMk cId="1996021545" sldId="532"/>
        </pc:sldMkLst>
      </pc:sldChg>
      <pc:sldChg chg="addSp delSp modSp add del mod modNotes">
        <pc:chgData name="PHAN LUONG THUY DUONG" userId="ec58a707-45f8-4ec0-b2bc-9f9f42d7c578" providerId="ADAL" clId="{5882569B-C045-426E-8B14-848D617304E8}" dt="2025-04-24T08:40:14.466" v="1542" actId="47"/>
        <pc:sldMkLst>
          <pc:docMk/>
          <pc:sldMk cId="308690071" sldId="533"/>
        </pc:sldMkLst>
      </pc:sldChg>
      <pc:sldChg chg="add del modNotes">
        <pc:chgData name="PHAN LUONG THUY DUONG" userId="ec58a707-45f8-4ec0-b2bc-9f9f42d7c578" providerId="ADAL" clId="{5882569B-C045-426E-8B14-848D617304E8}" dt="2025-04-24T03:58:12.212" v="632" actId="27028"/>
        <pc:sldMkLst>
          <pc:docMk/>
          <pc:sldMk cId="1621406905" sldId="533"/>
        </pc:sldMkLst>
      </pc:sldChg>
      <pc:sldChg chg="add del modNotes">
        <pc:chgData name="PHAN LUONG THUY DUONG" userId="ec58a707-45f8-4ec0-b2bc-9f9f42d7c578" providerId="ADAL" clId="{5882569B-C045-426E-8B14-848D617304E8}" dt="2025-04-24T08:28:40.273" v="1429" actId="47"/>
        <pc:sldMkLst>
          <pc:docMk/>
          <pc:sldMk cId="3546613408" sldId="533"/>
        </pc:sldMkLst>
      </pc:sldChg>
      <pc:sldChg chg="addSp delSp modSp add mod modClrScheme chgLayout">
        <pc:chgData name="PHAN LUONG THUY DUONG" userId="ec58a707-45f8-4ec0-b2bc-9f9f42d7c578" providerId="ADAL" clId="{5882569B-C045-426E-8B14-848D617304E8}" dt="2025-04-26T17:08:12.040" v="2790" actId="1038"/>
        <pc:sldMkLst>
          <pc:docMk/>
          <pc:sldMk cId="3718087599" sldId="533"/>
        </pc:sldMkLst>
        <pc:spChg chg="add del">
          <ac:chgData name="PHAN LUONG THUY DUONG" userId="ec58a707-45f8-4ec0-b2bc-9f9f42d7c578" providerId="ADAL" clId="{5882569B-C045-426E-8B14-848D617304E8}" dt="2025-04-24T13:16:12.585" v="1814" actId="478"/>
          <ac:spMkLst>
            <pc:docMk/>
            <pc:sldMk cId="3718087599" sldId="533"/>
            <ac:spMk id="11" creationId="{FB39A5D9-0157-A7AF-87DD-49F530142194}"/>
          </ac:spMkLst>
        </pc:spChg>
        <pc:spChg chg="add mod">
          <ac:chgData name="PHAN LUONG THUY DUONG" userId="ec58a707-45f8-4ec0-b2bc-9f9f42d7c578" providerId="ADAL" clId="{5882569B-C045-426E-8B14-848D617304E8}" dt="2025-04-24T13:16:29.963" v="1818"/>
          <ac:spMkLst>
            <pc:docMk/>
            <pc:sldMk cId="3718087599" sldId="533"/>
            <ac:spMk id="14" creationId="{0333A929-5BF7-5C13-348B-40A762188708}"/>
          </ac:spMkLst>
        </pc:spChg>
        <pc:spChg chg="add mod">
          <ac:chgData name="PHAN LUONG THUY DUONG" userId="ec58a707-45f8-4ec0-b2bc-9f9f42d7c578" providerId="ADAL" clId="{5882569B-C045-426E-8B14-848D617304E8}" dt="2025-04-24T13:16:29.963" v="1818"/>
          <ac:spMkLst>
            <pc:docMk/>
            <pc:sldMk cId="3718087599" sldId="533"/>
            <ac:spMk id="15" creationId="{2ECF4CB4-7833-FD23-E9D2-8775C753E231}"/>
          </ac:spMkLst>
        </pc:spChg>
        <pc:spChg chg="add mod">
          <ac:chgData name="PHAN LUONG THUY DUONG" userId="ec58a707-45f8-4ec0-b2bc-9f9f42d7c578" providerId="ADAL" clId="{5882569B-C045-426E-8B14-848D617304E8}" dt="2025-04-24T13:16:56.416" v="1822"/>
          <ac:spMkLst>
            <pc:docMk/>
            <pc:sldMk cId="3718087599" sldId="533"/>
            <ac:spMk id="16" creationId="{B1BBBC4C-F143-D4EE-3254-7FF530CBE4E8}"/>
          </ac:spMkLst>
        </pc:spChg>
        <pc:spChg chg="add mod">
          <ac:chgData name="PHAN LUONG THUY DUONG" userId="ec58a707-45f8-4ec0-b2bc-9f9f42d7c578" providerId="ADAL" clId="{5882569B-C045-426E-8B14-848D617304E8}" dt="2025-04-26T17:08:01.481" v="2762" actId="1036"/>
          <ac:spMkLst>
            <pc:docMk/>
            <pc:sldMk cId="3718087599" sldId="533"/>
            <ac:spMk id="17" creationId="{D624E8D8-445C-3457-2E79-984C97B6B1E8}"/>
          </ac:spMkLst>
        </pc:spChg>
        <pc:graphicFrameChg chg="add mod modGraphic">
          <ac:chgData name="PHAN LUONG THUY DUONG" userId="ec58a707-45f8-4ec0-b2bc-9f9f42d7c578" providerId="ADAL" clId="{5882569B-C045-426E-8B14-848D617304E8}" dt="2025-04-26T17:08:12.040" v="2790" actId="1038"/>
          <ac:graphicFrameMkLst>
            <pc:docMk/>
            <pc:sldMk cId="3718087599" sldId="533"/>
            <ac:graphicFrameMk id="18" creationId="{A6A3DF6F-9C54-3F32-9FB7-004F33EDE632}"/>
          </ac:graphicFrameMkLst>
        </pc:graphicFrameChg>
      </pc:sldChg>
      <pc:sldChg chg="add del modNotes">
        <pc:chgData name="PHAN LUONG THUY DUONG" userId="ec58a707-45f8-4ec0-b2bc-9f9f42d7c578" providerId="ADAL" clId="{5882569B-C045-426E-8B14-848D617304E8}" dt="2025-04-24T03:58:12.212" v="632" actId="27028"/>
        <pc:sldMkLst>
          <pc:docMk/>
          <pc:sldMk cId="2198481513" sldId="534"/>
        </pc:sldMkLst>
      </pc:sldChg>
      <pc:sldChg chg="add del modNotes">
        <pc:chgData name="PHAN LUONG THUY DUONG" userId="ec58a707-45f8-4ec0-b2bc-9f9f42d7c578" providerId="ADAL" clId="{5882569B-C045-426E-8B14-848D617304E8}" dt="2025-04-24T08:28:42.298" v="1431" actId="47"/>
        <pc:sldMkLst>
          <pc:docMk/>
          <pc:sldMk cId="2973290679" sldId="534"/>
        </pc:sldMkLst>
      </pc:sldChg>
      <pc:sldChg chg="add del modNotes">
        <pc:chgData name="PHAN LUONG THUY DUONG" userId="ec58a707-45f8-4ec0-b2bc-9f9f42d7c578" providerId="ADAL" clId="{5882569B-C045-426E-8B14-848D617304E8}" dt="2025-04-24T03:58:12.212" v="632" actId="27028"/>
        <pc:sldMkLst>
          <pc:docMk/>
          <pc:sldMk cId="1490114678" sldId="535"/>
        </pc:sldMkLst>
      </pc:sldChg>
      <pc:sldChg chg="add del modNotes">
        <pc:chgData name="PHAN LUONG THUY DUONG" userId="ec58a707-45f8-4ec0-b2bc-9f9f42d7c578" providerId="ADAL" clId="{5882569B-C045-426E-8B14-848D617304E8}" dt="2025-04-24T03:58:12.212" v="632" actId="27028"/>
        <pc:sldMkLst>
          <pc:docMk/>
          <pc:sldMk cId="2601634364" sldId="536"/>
        </pc:sldMkLst>
      </pc:sldChg>
      <pc:sldChg chg="add del modNotes">
        <pc:chgData name="PHAN LUONG THUY DUONG" userId="ec58a707-45f8-4ec0-b2bc-9f9f42d7c578" providerId="ADAL" clId="{5882569B-C045-426E-8B14-848D617304E8}" dt="2025-04-24T03:58:12.212" v="632" actId="27028"/>
        <pc:sldMkLst>
          <pc:docMk/>
          <pc:sldMk cId="3789722895" sldId="537"/>
        </pc:sldMkLst>
      </pc:sldChg>
      <pc:sldChg chg="add del modNotes">
        <pc:chgData name="PHAN LUONG THUY DUONG" userId="ec58a707-45f8-4ec0-b2bc-9f9f42d7c578" providerId="ADAL" clId="{5882569B-C045-426E-8B14-848D617304E8}" dt="2025-04-24T03:58:12.212" v="632" actId="27028"/>
        <pc:sldMkLst>
          <pc:docMk/>
          <pc:sldMk cId="2233148388" sldId="538"/>
        </pc:sldMkLst>
      </pc:sldChg>
      <pc:sldChg chg="add del modNotes">
        <pc:chgData name="PHAN LUONG THUY DUONG" userId="ec58a707-45f8-4ec0-b2bc-9f9f42d7c578" providerId="ADAL" clId="{5882569B-C045-426E-8B14-848D617304E8}" dt="2025-04-24T03:58:12.212" v="632" actId="27028"/>
        <pc:sldMkLst>
          <pc:docMk/>
          <pc:sldMk cId="2651548350" sldId="539"/>
        </pc:sldMkLst>
      </pc:sldChg>
      <pc:sldChg chg="add del modNotes">
        <pc:chgData name="PHAN LUONG THUY DUONG" userId="ec58a707-45f8-4ec0-b2bc-9f9f42d7c578" providerId="ADAL" clId="{5882569B-C045-426E-8B14-848D617304E8}" dt="2025-04-24T03:58:12.212" v="632" actId="27028"/>
        <pc:sldMkLst>
          <pc:docMk/>
          <pc:sldMk cId="989343229" sldId="540"/>
        </pc:sldMkLst>
      </pc:sldChg>
      <pc:sldChg chg="add del modNotes">
        <pc:chgData name="PHAN LUONG THUY DUONG" userId="ec58a707-45f8-4ec0-b2bc-9f9f42d7c578" providerId="ADAL" clId="{5882569B-C045-426E-8B14-848D617304E8}" dt="2025-04-24T03:58:12.212" v="632" actId="27028"/>
        <pc:sldMkLst>
          <pc:docMk/>
          <pc:sldMk cId="3130573969" sldId="541"/>
        </pc:sldMkLst>
      </pc:sldChg>
      <pc:sldChg chg="add del modNotes">
        <pc:chgData name="PHAN LUONG THUY DUONG" userId="ec58a707-45f8-4ec0-b2bc-9f9f42d7c578" providerId="ADAL" clId="{5882569B-C045-426E-8B14-848D617304E8}" dt="2025-04-24T03:58:12.212" v="632" actId="27028"/>
        <pc:sldMkLst>
          <pc:docMk/>
          <pc:sldMk cId="1763122019" sldId="542"/>
        </pc:sldMkLst>
      </pc:sldChg>
      <pc:sldChg chg="add del modNotes">
        <pc:chgData name="PHAN LUONG THUY DUONG" userId="ec58a707-45f8-4ec0-b2bc-9f9f42d7c578" providerId="ADAL" clId="{5882569B-C045-426E-8B14-848D617304E8}" dt="2025-04-24T03:58:12.212" v="632" actId="27028"/>
        <pc:sldMkLst>
          <pc:docMk/>
          <pc:sldMk cId="3665863333" sldId="543"/>
        </pc:sldMkLst>
      </pc:sldChg>
      <pc:sldChg chg="add del modNotes">
        <pc:chgData name="PHAN LUONG THUY DUONG" userId="ec58a707-45f8-4ec0-b2bc-9f9f42d7c578" providerId="ADAL" clId="{5882569B-C045-426E-8B14-848D617304E8}" dt="2025-04-24T03:58:12.212" v="632" actId="27028"/>
        <pc:sldMkLst>
          <pc:docMk/>
          <pc:sldMk cId="2715597637" sldId="544"/>
        </pc:sldMkLst>
      </pc:sldChg>
      <pc:sldChg chg="add del modNotes">
        <pc:chgData name="PHAN LUONG THUY DUONG" userId="ec58a707-45f8-4ec0-b2bc-9f9f42d7c578" providerId="ADAL" clId="{5882569B-C045-426E-8B14-848D617304E8}" dt="2025-04-24T03:58:12.212" v="632" actId="27028"/>
        <pc:sldMkLst>
          <pc:docMk/>
          <pc:sldMk cId="1027053455" sldId="545"/>
        </pc:sldMkLst>
      </pc:sldChg>
      <pc:sldChg chg="add del modNotes">
        <pc:chgData name="PHAN LUONG THUY DUONG" userId="ec58a707-45f8-4ec0-b2bc-9f9f42d7c578" providerId="ADAL" clId="{5882569B-C045-426E-8B14-848D617304E8}" dt="2025-04-24T03:58:12.212" v="632" actId="27028"/>
        <pc:sldMkLst>
          <pc:docMk/>
          <pc:sldMk cId="1904278706" sldId="546"/>
        </pc:sldMkLst>
      </pc:sldChg>
      <pc:sldChg chg="add del modNotes">
        <pc:chgData name="PHAN LUONG THUY DUONG" userId="ec58a707-45f8-4ec0-b2bc-9f9f42d7c578" providerId="ADAL" clId="{5882569B-C045-426E-8B14-848D617304E8}" dt="2025-04-24T03:58:12.212" v="632" actId="27028"/>
        <pc:sldMkLst>
          <pc:docMk/>
          <pc:sldMk cId="3685230144" sldId="547"/>
        </pc:sldMkLst>
      </pc:sldChg>
      <pc:sldChg chg="add del modNotes">
        <pc:chgData name="PHAN LUONG THUY DUONG" userId="ec58a707-45f8-4ec0-b2bc-9f9f42d7c578" providerId="ADAL" clId="{5882569B-C045-426E-8B14-848D617304E8}" dt="2025-04-24T03:58:12.212" v="632" actId="27028"/>
        <pc:sldMkLst>
          <pc:docMk/>
          <pc:sldMk cId="2794949620" sldId="548"/>
        </pc:sldMkLst>
      </pc:sldChg>
      <pc:sldChg chg="add del modNotes">
        <pc:chgData name="PHAN LUONG THUY DUONG" userId="ec58a707-45f8-4ec0-b2bc-9f9f42d7c578" providerId="ADAL" clId="{5882569B-C045-426E-8B14-848D617304E8}" dt="2025-04-24T03:58:12.212" v="632" actId="27028"/>
        <pc:sldMkLst>
          <pc:docMk/>
          <pc:sldMk cId="4156056639" sldId="549"/>
        </pc:sldMkLst>
      </pc:sldChg>
      <pc:sldChg chg="add del modNotes">
        <pc:chgData name="PHAN LUONG THUY DUONG" userId="ec58a707-45f8-4ec0-b2bc-9f9f42d7c578" providerId="ADAL" clId="{5882569B-C045-426E-8B14-848D617304E8}" dt="2025-04-24T03:58:12.212" v="632" actId="27028"/>
        <pc:sldMkLst>
          <pc:docMk/>
          <pc:sldMk cId="2195940011" sldId="550"/>
        </pc:sldMkLst>
      </pc:sldChg>
      <pc:sldChg chg="add del modNotes">
        <pc:chgData name="PHAN LUONG THUY DUONG" userId="ec58a707-45f8-4ec0-b2bc-9f9f42d7c578" providerId="ADAL" clId="{5882569B-C045-426E-8B14-848D617304E8}" dt="2025-04-24T03:58:12.212" v="632" actId="27028"/>
        <pc:sldMkLst>
          <pc:docMk/>
          <pc:sldMk cId="521350615" sldId="551"/>
        </pc:sldMkLst>
      </pc:sldChg>
      <pc:sldChg chg="add del modNotes">
        <pc:chgData name="PHAN LUONG THUY DUONG" userId="ec58a707-45f8-4ec0-b2bc-9f9f42d7c578" providerId="ADAL" clId="{5882569B-C045-426E-8B14-848D617304E8}" dt="2025-04-24T03:58:12.212" v="632" actId="27028"/>
        <pc:sldMkLst>
          <pc:docMk/>
          <pc:sldMk cId="2677448374" sldId="552"/>
        </pc:sldMkLst>
      </pc:sldChg>
      <pc:sldChg chg="add del modNotes">
        <pc:chgData name="PHAN LUONG THUY DUONG" userId="ec58a707-45f8-4ec0-b2bc-9f9f42d7c578" providerId="ADAL" clId="{5882569B-C045-426E-8B14-848D617304E8}" dt="2025-04-24T03:58:12.212" v="632" actId="27028"/>
        <pc:sldMkLst>
          <pc:docMk/>
          <pc:sldMk cId="3428206043" sldId="553"/>
        </pc:sldMkLst>
      </pc:sldChg>
      <pc:sldChg chg="add del modNotes">
        <pc:chgData name="PHAN LUONG THUY DUONG" userId="ec58a707-45f8-4ec0-b2bc-9f9f42d7c578" providerId="ADAL" clId="{5882569B-C045-426E-8B14-848D617304E8}" dt="2025-04-24T03:58:12.212" v="632" actId="27028"/>
        <pc:sldMkLst>
          <pc:docMk/>
          <pc:sldMk cId="1542837768" sldId="554"/>
        </pc:sldMkLst>
      </pc:sldChg>
      <pc:sldChg chg="add del modNotes">
        <pc:chgData name="PHAN LUONG THUY DUONG" userId="ec58a707-45f8-4ec0-b2bc-9f9f42d7c578" providerId="ADAL" clId="{5882569B-C045-426E-8B14-848D617304E8}" dt="2025-04-24T03:58:12.212" v="632" actId="27028"/>
        <pc:sldMkLst>
          <pc:docMk/>
          <pc:sldMk cId="1561116294" sldId="555"/>
        </pc:sldMkLst>
      </pc:sldChg>
      <pc:sldChg chg="add del modNotes">
        <pc:chgData name="PHAN LUONG THUY DUONG" userId="ec58a707-45f8-4ec0-b2bc-9f9f42d7c578" providerId="ADAL" clId="{5882569B-C045-426E-8B14-848D617304E8}" dt="2025-04-24T03:58:12.212" v="632" actId="27028"/>
        <pc:sldMkLst>
          <pc:docMk/>
          <pc:sldMk cId="3239636142" sldId="556"/>
        </pc:sldMkLst>
      </pc:sldChg>
      <pc:sldChg chg="add del modNotes">
        <pc:chgData name="PHAN LUONG THUY DUONG" userId="ec58a707-45f8-4ec0-b2bc-9f9f42d7c578" providerId="ADAL" clId="{5882569B-C045-426E-8B14-848D617304E8}" dt="2025-04-24T03:58:12.212" v="632" actId="27028"/>
        <pc:sldMkLst>
          <pc:docMk/>
          <pc:sldMk cId="15775481" sldId="557"/>
        </pc:sldMkLst>
      </pc:sldChg>
      <pc:sldChg chg="add del modNotes">
        <pc:chgData name="PHAN LUONG THUY DUONG" userId="ec58a707-45f8-4ec0-b2bc-9f9f42d7c578" providerId="ADAL" clId="{5882569B-C045-426E-8B14-848D617304E8}" dt="2025-04-24T03:58:12.212" v="632" actId="27028"/>
        <pc:sldMkLst>
          <pc:docMk/>
          <pc:sldMk cId="2506318277" sldId="558"/>
        </pc:sldMkLst>
      </pc:sldChg>
      <pc:sldChg chg="add del modNotes">
        <pc:chgData name="PHAN LUONG THUY DUONG" userId="ec58a707-45f8-4ec0-b2bc-9f9f42d7c578" providerId="ADAL" clId="{5882569B-C045-426E-8B14-848D617304E8}" dt="2025-04-24T03:58:12.212" v="632" actId="27028"/>
        <pc:sldMkLst>
          <pc:docMk/>
          <pc:sldMk cId="2226751792" sldId="559"/>
        </pc:sldMkLst>
      </pc:sldChg>
      <pc:sldMasterChg chg="setBg delSldLayout modSldLayout">
        <pc:chgData name="PHAN LUONG THUY DUONG" userId="ec58a707-45f8-4ec0-b2bc-9f9f42d7c578" providerId="ADAL" clId="{5882569B-C045-426E-8B14-848D617304E8}" dt="2025-04-24T08:12:51.405" v="1299"/>
        <pc:sldMasterMkLst>
          <pc:docMk/>
          <pc:sldMasterMk cId="0" sldId="2147483658"/>
        </pc:sldMasterMkLst>
        <pc:sldLayoutChg chg="setBg">
          <pc:chgData name="PHAN LUONG THUY DUONG" userId="ec58a707-45f8-4ec0-b2bc-9f9f42d7c578" providerId="ADAL" clId="{5882569B-C045-426E-8B14-848D617304E8}" dt="2025-04-24T08:12:51.405" v="1299"/>
          <pc:sldLayoutMkLst>
            <pc:docMk/>
            <pc:sldMasterMk cId="0" sldId="2147483658"/>
            <pc:sldLayoutMk cId="0" sldId="2147483648"/>
          </pc:sldLayoutMkLst>
        </pc:sldLayoutChg>
        <pc:sldLayoutChg chg="setBg">
          <pc:chgData name="PHAN LUONG THUY DUONG" userId="ec58a707-45f8-4ec0-b2bc-9f9f42d7c578" providerId="ADAL" clId="{5882569B-C045-426E-8B14-848D617304E8}" dt="2025-04-24T08:12:51.405" v="1299"/>
          <pc:sldLayoutMkLst>
            <pc:docMk/>
            <pc:sldMasterMk cId="0" sldId="2147483658"/>
            <pc:sldLayoutMk cId="0" sldId="2147483656"/>
          </pc:sldLayoutMkLst>
        </pc:sldLayoutChg>
        <pc:sldLayoutChg chg="del replId">
          <pc:chgData name="PHAN LUONG THUY DUONG" userId="ec58a707-45f8-4ec0-b2bc-9f9f42d7c578" providerId="ADAL" clId="{5882569B-C045-426E-8B14-848D617304E8}" dt="2025-04-24T07:37:12.100" v="1003" actId="47"/>
          <pc:sldLayoutMkLst>
            <pc:docMk/>
            <pc:sldMasterMk cId="0" sldId="2147483658"/>
            <pc:sldLayoutMk cId="3763597325" sldId="2147483660"/>
          </pc:sldLayoutMkLst>
        </pc:sldLayoutChg>
      </pc:sldMasterChg>
      <pc:sldMasterChg chg="add setBg addSldLayout delSldLayout modSldLayout">
        <pc:chgData name="PHAN LUONG THUY DUONG" userId="ec58a707-45f8-4ec0-b2bc-9f9f42d7c578" providerId="ADAL" clId="{5882569B-C045-426E-8B14-848D617304E8}" dt="2025-04-24T13:40:41.801" v="1957" actId="47"/>
        <pc:sldMasterMkLst>
          <pc:docMk/>
          <pc:sldMasterMk cId="0" sldId="2147483680"/>
        </pc:sldMasterMkLst>
        <pc:sldLayoutChg chg="add del setBg">
          <pc:chgData name="PHAN LUONG THUY DUONG" userId="ec58a707-45f8-4ec0-b2bc-9f9f42d7c578" providerId="ADAL" clId="{5882569B-C045-426E-8B14-848D617304E8}" dt="2025-04-24T08:12:51.405" v="1299"/>
          <pc:sldLayoutMkLst>
            <pc:docMk/>
            <pc:sldMasterMk cId="0" sldId="2147483680"/>
            <pc:sldLayoutMk cId="0" sldId="2147483649"/>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50"/>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51"/>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52"/>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53"/>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54"/>
          </pc:sldLayoutMkLst>
        </pc:sldLayoutChg>
        <pc:sldLayoutChg chg="add del">
          <pc:chgData name="PHAN LUONG THUY DUONG" userId="ec58a707-45f8-4ec0-b2bc-9f9f42d7c578" providerId="ADAL" clId="{5882569B-C045-426E-8B14-848D617304E8}" dt="2025-04-24T07:42:43.523" v="1065" actId="47"/>
          <pc:sldLayoutMkLst>
            <pc:docMk/>
            <pc:sldMasterMk cId="0" sldId="2147483680"/>
            <pc:sldLayoutMk cId="0" sldId="2147483655"/>
          </pc:sldLayoutMkLst>
        </pc:sldLayoutChg>
        <pc:sldLayoutChg chg="add del">
          <pc:chgData name="PHAN LUONG THUY DUONG" userId="ec58a707-45f8-4ec0-b2bc-9f9f42d7c578" providerId="ADAL" clId="{5882569B-C045-426E-8B14-848D617304E8}" dt="2025-04-24T07:17:57.008" v="794" actId="47"/>
          <pc:sldLayoutMkLst>
            <pc:docMk/>
            <pc:sldMasterMk cId="0" sldId="2147483680"/>
            <pc:sldLayoutMk cId="0" sldId="2147483657"/>
          </pc:sldLayoutMkLst>
        </pc:sldLayoutChg>
        <pc:sldLayoutChg chg="add del">
          <pc:chgData name="PHAN LUONG THUY DUONG" userId="ec58a707-45f8-4ec0-b2bc-9f9f42d7c578" providerId="ADAL" clId="{5882569B-C045-426E-8B14-848D617304E8}" dt="2025-04-24T07:32:24.136" v="893" actId="47"/>
          <pc:sldLayoutMkLst>
            <pc:docMk/>
            <pc:sldMasterMk cId="0" sldId="2147483680"/>
            <pc:sldLayoutMk cId="0" sldId="2147483659"/>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60"/>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61"/>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62"/>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63"/>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64"/>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65"/>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66"/>
          </pc:sldLayoutMkLst>
        </pc:sldLayoutChg>
        <pc:sldLayoutChg chg="add del">
          <pc:chgData name="PHAN LUONG THUY DUONG" userId="ec58a707-45f8-4ec0-b2bc-9f9f42d7c578" providerId="ADAL" clId="{5882569B-C045-426E-8B14-848D617304E8}" dt="2025-04-24T07:39:33.664" v="1032" actId="47"/>
          <pc:sldLayoutMkLst>
            <pc:docMk/>
            <pc:sldMasterMk cId="0" sldId="2147483680"/>
            <pc:sldLayoutMk cId="0" sldId="2147483667"/>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68"/>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69"/>
          </pc:sldLayoutMkLst>
        </pc:sldLayoutChg>
        <pc:sldLayoutChg chg="add del setBg">
          <pc:chgData name="PHAN LUONG THUY DUONG" userId="ec58a707-45f8-4ec0-b2bc-9f9f42d7c578" providerId="ADAL" clId="{5882569B-C045-426E-8B14-848D617304E8}" dt="2025-04-24T13:40:41.801" v="1957" actId="47"/>
          <pc:sldLayoutMkLst>
            <pc:docMk/>
            <pc:sldMasterMk cId="0" sldId="2147483680"/>
            <pc:sldLayoutMk cId="0" sldId="2147483670"/>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71"/>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72"/>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73"/>
          </pc:sldLayoutMkLst>
        </pc:sldLayoutChg>
        <pc:sldLayoutChg chg="add del setBg">
          <pc:chgData name="PHAN LUONG THUY DUONG" userId="ec58a707-45f8-4ec0-b2bc-9f9f42d7c578" providerId="ADAL" clId="{5882569B-C045-426E-8B14-848D617304E8}" dt="2025-04-24T08:12:51.405" v="1299"/>
          <pc:sldLayoutMkLst>
            <pc:docMk/>
            <pc:sldMasterMk cId="0" sldId="2147483680"/>
            <pc:sldLayoutMk cId="0" sldId="2147483674"/>
          </pc:sldLayoutMkLst>
        </pc:sldLayoutChg>
        <pc:sldLayoutChg chg="add del">
          <pc:chgData name="PHAN LUONG THUY DUONG" userId="ec58a707-45f8-4ec0-b2bc-9f9f42d7c578" providerId="ADAL" clId="{5882569B-C045-426E-8B14-848D617304E8}" dt="2025-04-24T07:39:35.408" v="1033" actId="47"/>
          <pc:sldLayoutMkLst>
            <pc:docMk/>
            <pc:sldMasterMk cId="0" sldId="2147483680"/>
            <pc:sldLayoutMk cId="0" sldId="2147483675"/>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76"/>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77"/>
          </pc:sldLayoutMkLst>
        </pc:sldLayoutChg>
        <pc:sldLayoutChg chg="add setBg">
          <pc:chgData name="PHAN LUONG THUY DUONG" userId="ec58a707-45f8-4ec0-b2bc-9f9f42d7c578" providerId="ADAL" clId="{5882569B-C045-426E-8B14-848D617304E8}" dt="2025-04-24T08:12:51.405" v="1299"/>
          <pc:sldLayoutMkLst>
            <pc:docMk/>
            <pc:sldMasterMk cId="0" sldId="2147483680"/>
            <pc:sldLayoutMk cId="0" sldId="2147483681"/>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2900860659" sldId="2147483682"/>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0"/>
            <pc:sldLayoutMk cId="0" sldId="2147483683"/>
          </pc:sldLayoutMkLst>
        </pc:sldLayoutChg>
        <pc:sldLayoutChg chg="delSp">
          <pc:chgData name="PHAN LUONG THUY DUONG" userId="ec58a707-45f8-4ec0-b2bc-9f9f42d7c578" providerId="ADAL" clId="{5882569B-C045-426E-8B14-848D617304E8}" dt="2025-04-24T08:13:20.776" v="1301"/>
          <pc:sldLayoutMkLst>
            <pc:docMk/>
            <pc:sldMasterMk cId="0" sldId="2147483680"/>
            <pc:sldLayoutMk cId="3856080712" sldId="2147483683"/>
          </pc:sldLayoutMkLst>
        </pc:sldLayoutChg>
      </pc:sldMasterChg>
      <pc:sldMasterChg chg="add del addSldLayout delSldLayout">
        <pc:chgData name="PHAN LUONG THUY DUONG" userId="ec58a707-45f8-4ec0-b2bc-9f9f42d7c578" providerId="ADAL" clId="{5882569B-C045-426E-8B14-848D617304E8}" dt="2025-04-24T08:46:20.481" v="1613" actId="27028"/>
        <pc:sldMasterMkLst>
          <pc:docMk/>
          <pc:sldMasterMk cId="0" sldId="2147483684"/>
        </pc:sldMasterMkLst>
        <pc:sldLayoutChg chg="add">
          <pc:chgData name="PHAN LUONG THUY DUONG" userId="ec58a707-45f8-4ec0-b2bc-9f9f42d7c578" providerId="ADAL" clId="{5882569B-C045-426E-8B14-848D617304E8}" dt="2025-04-24T08:46:20.481" v="1613" actId="27028"/>
          <pc:sldLayoutMkLst>
            <pc:docMk/>
            <pc:sldMasterMk cId="0" sldId="2147483684"/>
            <pc:sldLayoutMk cId="0" sldId="2147483660"/>
          </pc:sldLayoutMkLst>
        </pc:sldLayoutChg>
        <pc:sldLayoutChg chg="add del">
          <pc:chgData name="PHAN LUONG THUY DUONG" userId="ec58a707-45f8-4ec0-b2bc-9f9f42d7c578" providerId="ADAL" clId="{5882569B-C045-426E-8B14-848D617304E8}" dt="2025-04-24T08:29:35.802" v="1442" actId="47"/>
          <pc:sldLayoutMkLst>
            <pc:docMk/>
            <pc:sldMasterMk cId="0" sldId="2147483684"/>
            <pc:sldLayoutMk cId="0" sldId="2147483667"/>
          </pc:sldLayoutMkLst>
        </pc:sldLayoutChg>
        <pc:sldLayoutChg chg="add del">
          <pc:chgData name="PHAN LUONG THUY DUONG" userId="ec58a707-45f8-4ec0-b2bc-9f9f42d7c578" providerId="ADAL" clId="{5882569B-C045-426E-8B14-848D617304E8}" dt="2025-04-24T08:45:01.416" v="1599" actId="47"/>
          <pc:sldLayoutMkLst>
            <pc:docMk/>
            <pc:sldMasterMk cId="0" sldId="2147483684"/>
            <pc:sldLayoutMk cId="0" sldId="2147483685"/>
          </pc:sldLayoutMkLst>
        </pc:sldLayoutChg>
        <pc:sldLayoutChg chg="add del">
          <pc:chgData name="PHAN LUONG THUY DUONG" userId="ec58a707-45f8-4ec0-b2bc-9f9f42d7c578" providerId="ADAL" clId="{5882569B-C045-426E-8B14-848D617304E8}" dt="2025-04-24T08:40:14.466" v="1542" actId="47"/>
          <pc:sldLayoutMkLst>
            <pc:docMk/>
            <pc:sldMasterMk cId="0" sldId="2147483684"/>
            <pc:sldLayoutMk cId="0" sldId="2147483686"/>
          </pc:sldLayoutMkLst>
        </pc:sldLayoutChg>
        <pc:sldLayoutChg chg="add del">
          <pc:chgData name="PHAN LUONG THUY DUONG" userId="ec58a707-45f8-4ec0-b2bc-9f9f42d7c578" providerId="ADAL" clId="{5882569B-C045-426E-8B14-848D617304E8}" dt="2025-04-24T08:28:42.298" v="1431" actId="47"/>
          <pc:sldLayoutMkLst>
            <pc:docMk/>
            <pc:sldMasterMk cId="0" sldId="2147483684"/>
            <pc:sldLayoutMk cId="0" sldId="2147483687"/>
          </pc:sldLayoutMkLst>
        </pc:sldLayoutChg>
      </pc:sldMasterChg>
      <pc:sldMasterChg chg="add del addSldLayout delSldLayout">
        <pc:chgData name="PHAN LUONG THUY DUONG" userId="ec58a707-45f8-4ec0-b2bc-9f9f42d7c578" providerId="ADAL" clId="{5882569B-C045-426E-8B14-848D617304E8}" dt="2025-04-24T03:58:12.212" v="632" actId="27028"/>
        <pc:sldMasterMkLst>
          <pc:docMk/>
          <pc:sldMasterMk cId="0" sldId="2147483685"/>
        </pc:sldMasterMkLst>
        <pc:sldLayoutChg chg="add del">
          <pc:chgData name="PHAN LUONG THUY DUONG" userId="ec58a707-45f8-4ec0-b2bc-9f9f42d7c578" providerId="ADAL" clId="{5882569B-C045-426E-8B14-848D617304E8}" dt="2025-04-24T03:58:12.212" v="632" actId="27028"/>
          <pc:sldLayoutMkLst>
            <pc:docMk/>
            <pc:sldMasterMk cId="0" sldId="2147483685"/>
            <pc:sldLayoutMk cId="0" sldId="2147483678"/>
          </pc:sldLayoutMkLst>
        </pc:sldLayoutChg>
        <pc:sldLayoutChg chg="add del">
          <pc:chgData name="PHAN LUONG THUY DUONG" userId="ec58a707-45f8-4ec0-b2bc-9f9f42d7c578" providerId="ADAL" clId="{5882569B-C045-426E-8B14-848D617304E8}" dt="2025-04-24T03:58:12.212" v="632" actId="27028"/>
          <pc:sldLayoutMkLst>
            <pc:docMk/>
            <pc:sldMasterMk cId="0" sldId="2147483685"/>
            <pc:sldLayoutMk cId="0" sldId="2147483679"/>
          </pc:sldLayoutMkLst>
        </pc:sldLayoutChg>
      </pc:sldMasterChg>
    </pc:docChg>
  </pc:docChgLst>
  <pc:docChgLst>
    <pc:chgData name="HUYNH QUOC THAI" userId="S::4701104188@student.hcmue.edu.vn::16219a18-3202-45ec-b817-3724ef81c45b" providerId="AD" clId="Web-{90200901-C332-4A2E-CF0A-B1F3BB14CA45}"/>
    <pc:docChg chg="mod">
      <pc:chgData name="HUYNH QUOC THAI" userId="S::4701104188@student.hcmue.edu.vn::16219a18-3202-45ec-b817-3724ef81c45b" providerId="AD" clId="Web-{90200901-C332-4A2E-CF0A-B1F3BB14CA45}" dt="2025-04-23T16:23:31.082" v="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1A8B4-5DBF-A646-50DC-14287CFE17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6FE1C3-98A1-826F-CE0C-15ED255437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5CF0E1-739A-4BC0-8ACF-EB2F82FF66ED}" type="datetimeFigureOut">
              <a:rPr lang="en-US" smtClean="0"/>
              <a:t>5/7/2025</a:t>
            </a:fld>
            <a:endParaRPr lang="en-US"/>
          </a:p>
        </p:txBody>
      </p:sp>
      <p:sp>
        <p:nvSpPr>
          <p:cNvPr id="4" name="Footer Placeholder 3">
            <a:extLst>
              <a:ext uri="{FF2B5EF4-FFF2-40B4-BE49-F238E27FC236}">
                <a16:creationId xmlns:a16="http://schemas.microsoft.com/office/drawing/2014/main" id="{7F82D916-98F3-31C4-80E7-E88A70B3F9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165558-1B04-4148-F600-34FFA4BE09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1A7DD-6971-440A-BB37-6B42821C2167}" type="slidenum">
              <a:rPr lang="en-US" smtClean="0"/>
              <a:t>‹#›</a:t>
            </a:fld>
            <a:endParaRPr lang="en-US"/>
          </a:p>
        </p:txBody>
      </p:sp>
    </p:spTree>
    <p:extLst>
      <p:ext uri="{BB962C8B-B14F-4D97-AF65-F5344CB8AC3E}">
        <p14:creationId xmlns:p14="http://schemas.microsoft.com/office/powerpoint/2010/main" val="53820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24ef22aa1a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24ef22aa1a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dirty="0"/>
              <a:t>Nhánh </a:t>
            </a:r>
            <a:r>
              <a:rPr lang="vi-VN" b="1" dirty="0" err="1"/>
              <a:t>Body</a:t>
            </a:r>
            <a:r>
              <a:rPr lang="vi-VN" b="1" dirty="0"/>
              <a:t> (Cơ thể)</a:t>
            </a:r>
            <a:r>
              <a:rPr lang="vi-VN" dirty="0"/>
              <a:t>: Tập trung vào các đặc điểm sinh trắc học của đối tượng, như tư thế cơ thể, cử chỉ, hoặc chuyển động. đạt </a:t>
            </a:r>
            <a:r>
              <a:rPr lang="vi-VN" b="1" dirty="0" err="1"/>
              <a:t>mAP</a:t>
            </a:r>
            <a:r>
              <a:rPr lang="vi-VN" b="1" dirty="0"/>
              <a:t> (</a:t>
            </a:r>
            <a:r>
              <a:rPr lang="vi-VN" b="1" dirty="0" err="1"/>
              <a:t>mean</a:t>
            </a:r>
            <a:r>
              <a:rPr lang="vi-VN" b="1" dirty="0"/>
              <a:t> </a:t>
            </a:r>
            <a:r>
              <a:rPr lang="vi-VN" b="1" dirty="0" err="1"/>
              <a:t>Average</a:t>
            </a:r>
            <a:r>
              <a:rPr lang="vi-VN" b="1" dirty="0"/>
              <a:t> </a:t>
            </a:r>
            <a:r>
              <a:rPr lang="vi-VN" b="1" dirty="0" err="1"/>
              <a:t>Precision</a:t>
            </a:r>
            <a:r>
              <a:rPr lang="vi-VN" b="1" dirty="0"/>
              <a:t>)</a:t>
            </a:r>
            <a:r>
              <a:rPr lang="vi-VN" dirty="0"/>
              <a:t> là 31.36</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1" dirty="0"/>
              <a:t>Nhánh LEKG (</a:t>
            </a:r>
            <a:r>
              <a:rPr lang="vi-VN" b="1" dirty="0" err="1"/>
              <a:t>Large-scale</a:t>
            </a:r>
            <a:r>
              <a:rPr lang="vi-VN" b="1" dirty="0"/>
              <a:t> </a:t>
            </a:r>
            <a:r>
              <a:rPr lang="vi-VN" b="1" dirty="0" err="1"/>
              <a:t>Emotion</a:t>
            </a:r>
            <a:r>
              <a:rPr lang="vi-VN" b="1" dirty="0"/>
              <a:t> </a:t>
            </a:r>
            <a:r>
              <a:rPr lang="vi-VN" b="1" dirty="0" err="1"/>
              <a:t>Knowledge</a:t>
            </a:r>
            <a:r>
              <a:rPr lang="vi-VN" b="1" dirty="0"/>
              <a:t> </a:t>
            </a:r>
            <a:r>
              <a:rPr lang="vi-VN" b="1" dirty="0" err="1"/>
              <a:t>Graph</a:t>
            </a:r>
            <a:r>
              <a:rPr lang="en-US" b="1" dirty="0"/>
              <a:t>: </a:t>
            </a:r>
            <a:r>
              <a:rPr lang="vi-VN" dirty="0"/>
              <a:t>xây dựng dựa trên tất cả các từ hợp lệ (</a:t>
            </a:r>
            <a:r>
              <a:rPr lang="vi-VN" dirty="0" err="1"/>
              <a:t>valid</a:t>
            </a:r>
            <a:r>
              <a:rPr lang="vi-VN" dirty="0"/>
              <a:t> </a:t>
            </a:r>
            <a:r>
              <a:rPr lang="vi-VN" dirty="0" err="1"/>
              <a:t>words</a:t>
            </a:r>
            <a:r>
              <a:rPr lang="vi-VN" dirty="0"/>
              <a:t>) trong tập</a:t>
            </a:r>
            <a:r>
              <a:rPr lang="en-US" dirty="0"/>
              <a:t> </a:t>
            </a:r>
            <a:r>
              <a:rPr lang="vi-VN" dirty="0"/>
              <a:t>huấn luyện. LEKG sử dụng tri thức cảm xúc thông thường từ </a:t>
            </a:r>
            <a:r>
              <a:rPr lang="vi-VN" b="1" dirty="0" err="1"/>
              <a:t>SenticNet</a:t>
            </a:r>
            <a:r>
              <a:rPr lang="vi-VN" b="1" dirty="0"/>
              <a:t> 6</a:t>
            </a:r>
            <a:r>
              <a:rPr lang="en-US" b="1" dirty="0"/>
              <a:t> </a:t>
            </a:r>
            <a:r>
              <a:rPr lang="vi-VN" dirty="0"/>
              <a:t>để liên kết các từ trong văn bản với các từ và cảm xúc liên quan về mặt ngữ nghĩa.</a:t>
            </a:r>
            <a:r>
              <a:rPr lang="en-US" dirty="0"/>
              <a:t> </a:t>
            </a:r>
            <a:r>
              <a:rPr lang="en-US" dirty="0" err="1"/>
              <a:t>Nhánh</a:t>
            </a:r>
            <a:r>
              <a:rPr lang="en-US" dirty="0"/>
              <a:t> </a:t>
            </a:r>
            <a:r>
              <a:rPr lang="en-US" dirty="0" err="1"/>
              <a:t>này</a:t>
            </a:r>
            <a:r>
              <a:rPr lang="en-US" dirty="0"/>
              <a:t> dung </a:t>
            </a:r>
            <a:r>
              <a:rPr lang="en-US" dirty="0" err="1"/>
              <a:t>để</a:t>
            </a:r>
            <a:r>
              <a:rPr lang="en-US" dirty="0"/>
              <a:t> </a:t>
            </a:r>
            <a:r>
              <a:rPr lang="en-US" dirty="0" err="1"/>
              <a:t>suy</a:t>
            </a:r>
            <a:r>
              <a:rPr lang="en-US" dirty="0"/>
              <a:t> </a:t>
            </a:r>
            <a:r>
              <a:rPr lang="en-US" dirty="0" err="1"/>
              <a:t>luận</a:t>
            </a:r>
            <a:r>
              <a:rPr lang="en-US" dirty="0"/>
              <a:t> </a:t>
            </a:r>
            <a:r>
              <a:rPr lang="en-US" dirty="0" err="1"/>
              <a:t>cảm</a:t>
            </a:r>
            <a:r>
              <a:rPr lang="en-US" dirty="0"/>
              <a:t> </a:t>
            </a:r>
            <a:r>
              <a:rPr lang="en-US" dirty="0" err="1"/>
              <a:t>xúc</a:t>
            </a:r>
            <a:r>
              <a:rPr lang="en-US" dirty="0"/>
              <a:t> </a:t>
            </a:r>
            <a:r>
              <a:rPr lang="en-US" dirty="0" err="1"/>
              <a:t>dựa</a:t>
            </a:r>
            <a:r>
              <a:rPr lang="en-US" dirty="0"/>
              <a:t> </a:t>
            </a:r>
            <a:r>
              <a:rPr lang="en-US" dirty="0" err="1"/>
              <a:t>trên</a:t>
            </a:r>
            <a:r>
              <a:rPr lang="en-US" dirty="0"/>
              <a:t> </a:t>
            </a:r>
            <a:r>
              <a:rPr lang="en-US" dirty="0" err="1"/>
              <a:t>thông</a:t>
            </a:r>
            <a:r>
              <a:rPr lang="en-US" dirty="0"/>
              <a:t> tin </a:t>
            </a:r>
            <a:r>
              <a:rPr lang="en-US" dirty="0" err="1"/>
              <a:t>ngữ</a:t>
            </a:r>
            <a:r>
              <a:rPr lang="en-US" dirty="0"/>
              <a:t> </a:t>
            </a:r>
            <a:r>
              <a:rPr lang="en-US" dirty="0" err="1"/>
              <a:t>cảnh</a:t>
            </a:r>
            <a:r>
              <a:rPr lang="en-US" dirty="0"/>
              <a:t> </a:t>
            </a:r>
            <a:r>
              <a:rPr lang="en-US" dirty="0" err="1"/>
              <a:t>toàn</a:t>
            </a:r>
            <a:r>
              <a:rPr lang="en-US" dirty="0"/>
              <a:t> </a:t>
            </a:r>
            <a:r>
              <a:rPr lang="en-US" dirty="0" err="1"/>
              <a:t>cục</a:t>
            </a:r>
            <a:r>
              <a:rPr lang="en-US" dirty="0"/>
              <a:t> (global context).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1" dirty="0"/>
              <a:t>Nhánh TEKG (</a:t>
            </a:r>
            <a:r>
              <a:rPr lang="vi-VN" b="1" dirty="0" err="1"/>
              <a:t>Targeted</a:t>
            </a:r>
            <a:r>
              <a:rPr lang="vi-VN" b="1" dirty="0"/>
              <a:t> </a:t>
            </a:r>
            <a:r>
              <a:rPr lang="vi-VN" b="1" dirty="0" err="1"/>
              <a:t>Emotion</a:t>
            </a:r>
            <a:r>
              <a:rPr lang="vi-VN" b="1" dirty="0"/>
              <a:t> </a:t>
            </a:r>
            <a:r>
              <a:rPr lang="vi-VN" b="1" dirty="0" err="1"/>
              <a:t>Knowledge</a:t>
            </a:r>
            <a:r>
              <a:rPr lang="vi-VN" b="1" dirty="0"/>
              <a:t> </a:t>
            </a:r>
            <a:r>
              <a:rPr lang="vi-VN" b="1" dirty="0" err="1"/>
              <a:t>Graph</a:t>
            </a:r>
            <a:r>
              <a:rPr lang="vi-VN" b="1" dirty="0"/>
              <a:t>)</a:t>
            </a:r>
            <a:r>
              <a:rPr lang="vi-VN" dirty="0"/>
              <a:t>: xây dựng cho từng </a:t>
            </a:r>
            <a:r>
              <a:rPr lang="en-US" dirty="0" err="1"/>
              <a:t>mẫu</a:t>
            </a:r>
            <a:r>
              <a:rPr lang="en-US" dirty="0"/>
              <a:t> </a:t>
            </a:r>
            <a:r>
              <a:rPr lang="en-US" dirty="0" err="1"/>
              <a:t>dữ</a:t>
            </a:r>
            <a:r>
              <a:rPr lang="en-US" dirty="0"/>
              <a:t> </a:t>
            </a:r>
            <a:r>
              <a:rPr lang="en-US" dirty="0" err="1"/>
              <a:t>liệu</a:t>
            </a:r>
            <a:r>
              <a:rPr lang="en-US" dirty="0"/>
              <a:t> </a:t>
            </a:r>
            <a:r>
              <a:rPr lang="en-US" dirty="0" err="1"/>
              <a:t>trognj</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emotic</a:t>
            </a:r>
            <a:r>
              <a:rPr lang="vi-VN" dirty="0"/>
              <a:t>), sử dụng phương pháp cửa sổ trượt (</a:t>
            </a:r>
            <a:r>
              <a:rPr lang="vi-VN" dirty="0" err="1"/>
              <a:t>sliding</a:t>
            </a:r>
            <a:r>
              <a:rPr lang="vi-VN" dirty="0"/>
              <a:t> </a:t>
            </a:r>
            <a:r>
              <a:rPr lang="vi-VN" dirty="0" err="1"/>
              <a:t>window</a:t>
            </a:r>
            <a:r>
              <a:rPr lang="vi-VN" dirty="0"/>
              <a:t>) để xác định mối quan hệ đồng xuất hiện (co-</a:t>
            </a:r>
            <a:r>
              <a:rPr lang="vi-VN" dirty="0" err="1"/>
              <a:t>occurrence</a:t>
            </a:r>
            <a:r>
              <a:rPr lang="vi-VN" dirty="0"/>
              <a:t>) giữa các từ trong văn bản. TEKG cũng tích hợp tri thức từ </a:t>
            </a:r>
            <a:r>
              <a:rPr lang="vi-VN" dirty="0" err="1"/>
              <a:t>SenticNet</a:t>
            </a:r>
            <a:r>
              <a:rPr lang="vi-VN" dirty="0"/>
              <a:t> 6 để mở rộng ngữ nghĩa.</a:t>
            </a:r>
            <a:r>
              <a:rPr lang="en-US" dirty="0"/>
              <a:t> </a:t>
            </a:r>
            <a:r>
              <a:rPr lang="en-US" dirty="0" err="1"/>
              <a:t>Dùng</a:t>
            </a:r>
            <a:r>
              <a:rPr lang="en-US" dirty="0"/>
              <a:t> </a:t>
            </a:r>
            <a:r>
              <a:rPr lang="en-US" dirty="0" err="1"/>
              <a:t>để</a:t>
            </a:r>
            <a:r>
              <a:rPr lang="en-US" dirty="0"/>
              <a:t> </a:t>
            </a:r>
            <a:r>
              <a:rPr lang="en-US" dirty="0" err="1"/>
              <a:t>suy</a:t>
            </a:r>
            <a:r>
              <a:rPr lang="en-US" dirty="0"/>
              <a:t> </a:t>
            </a:r>
            <a:r>
              <a:rPr lang="en-US" dirty="0" err="1"/>
              <a:t>luận</a:t>
            </a:r>
            <a:r>
              <a:rPr lang="en-US" dirty="0"/>
              <a:t> </a:t>
            </a:r>
            <a:r>
              <a:rPr lang="en-US" dirty="0" err="1"/>
              <a:t>cảm</a:t>
            </a:r>
            <a:r>
              <a:rPr lang="en-US" dirty="0"/>
              <a:t> </a:t>
            </a:r>
            <a:r>
              <a:rPr lang="en-US" dirty="0" err="1"/>
              <a:t>xúc</a:t>
            </a:r>
            <a:r>
              <a:rPr lang="en-US" dirty="0"/>
              <a:t> </a:t>
            </a:r>
            <a:r>
              <a:rPr lang="en-US" dirty="0" err="1"/>
              <a:t>dựa</a:t>
            </a:r>
            <a:r>
              <a:rPr lang="en-US" dirty="0"/>
              <a:t> </a:t>
            </a:r>
            <a:r>
              <a:rPr lang="en-US" dirty="0" err="1"/>
              <a:t>trên</a:t>
            </a:r>
            <a:r>
              <a:rPr lang="en-US" dirty="0"/>
              <a:t> </a:t>
            </a:r>
            <a:r>
              <a:rPr lang="en-US" dirty="0" err="1"/>
              <a:t>thông</a:t>
            </a:r>
            <a:r>
              <a:rPr lang="en-US" dirty="0"/>
              <a:t> tin </a:t>
            </a:r>
            <a:r>
              <a:rPr lang="en-US" dirty="0" err="1"/>
              <a:t>ngữ</a:t>
            </a:r>
            <a:r>
              <a:rPr lang="en-US" dirty="0"/>
              <a:t> </a:t>
            </a:r>
            <a:r>
              <a:rPr lang="en-US" dirty="0" err="1"/>
              <a:t>cảnh</a:t>
            </a:r>
            <a:r>
              <a:rPr lang="en-US" dirty="0"/>
              <a:t> </a:t>
            </a:r>
            <a:r>
              <a:rPr lang="en-US" dirty="0" err="1"/>
              <a:t>cục</a:t>
            </a:r>
            <a:r>
              <a:rPr lang="en-US" dirty="0"/>
              <a:t> </a:t>
            </a:r>
            <a:r>
              <a:rPr lang="en-US" dirty="0" err="1"/>
              <a:t>bộ</a:t>
            </a:r>
            <a:r>
              <a:rPr lang="en-US" dirty="0"/>
              <a:t> (local context)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a:buFont typeface="Arial" panose="020B0604020202020204" pitchFamily="34" charset="0"/>
              <a:buChar char="•"/>
            </a:pPr>
            <a:r>
              <a:rPr lang="vi-VN" dirty="0"/>
              <a:t>Kết quả cho thấy phương pháp của bài báo vượt trội so với các phương pháp tiên tiến (</a:t>
            </a:r>
            <a:r>
              <a:rPr lang="vi-VN" dirty="0" err="1"/>
              <a:t>state</a:t>
            </a:r>
            <a:r>
              <a:rPr lang="vi-VN" dirty="0"/>
              <a:t>-</a:t>
            </a:r>
            <a:r>
              <a:rPr lang="vi-VN" dirty="0" err="1"/>
              <a:t>of</a:t>
            </a:r>
            <a:r>
              <a:rPr lang="vi-VN" dirty="0"/>
              <a:t>-the-</a:t>
            </a:r>
            <a:r>
              <a:rPr lang="vi-VN" dirty="0" err="1"/>
              <a:t>art</a:t>
            </a:r>
            <a:r>
              <a:rPr lang="vi-VN" dirty="0"/>
              <a:t>): </a:t>
            </a:r>
            <a:endParaRPr lang="en-US" dirty="0"/>
          </a:p>
          <a:p>
            <a:pPr lvl="1">
              <a:buFont typeface="Arial" panose="020B0604020202020204" pitchFamily="34" charset="0"/>
              <a:buChar char="•"/>
            </a:pPr>
            <a:r>
              <a:rPr lang="vi-VN" dirty="0"/>
              <a:t>Trên nhiệm vụ nhận diện cảm xúc toàn cục (</a:t>
            </a:r>
            <a:r>
              <a:rPr lang="vi-VN" dirty="0" err="1"/>
              <a:t>global</a:t>
            </a:r>
            <a:r>
              <a:rPr lang="vi-VN" dirty="0"/>
              <a:t> </a:t>
            </a:r>
            <a:r>
              <a:rPr lang="vi-VN" dirty="0" err="1"/>
              <a:t>context-aware</a:t>
            </a:r>
            <a:r>
              <a:rPr lang="vi-VN" dirty="0"/>
              <a:t>), TEKG </a:t>
            </a:r>
            <a:r>
              <a:rPr lang="en-US" dirty="0"/>
              <a:t>, </a:t>
            </a:r>
            <a:r>
              <a:rPr lang="en-US" dirty="0" err="1"/>
              <a:t>bài</a:t>
            </a:r>
            <a:r>
              <a:rPr lang="en-US" dirty="0"/>
              <a:t> </a:t>
            </a:r>
            <a:r>
              <a:rPr lang="en-US" dirty="0" err="1"/>
              <a:t>này</a:t>
            </a:r>
            <a:r>
              <a:rPr lang="en-US" dirty="0"/>
              <a:t> </a:t>
            </a:r>
            <a:r>
              <a:rPr lang="en-US" dirty="0" err="1"/>
              <a:t>dử</a:t>
            </a:r>
            <a:r>
              <a:rPr lang="en-US" dirty="0"/>
              <a:t> </a:t>
            </a:r>
            <a:r>
              <a:rPr lang="en-US" dirty="0" err="1"/>
              <a:t>dụng</a:t>
            </a:r>
            <a:r>
              <a:rPr lang="en-US" dirty="0"/>
              <a:t> pp </a:t>
            </a:r>
            <a:r>
              <a:rPr lang="en-US" dirty="0" err="1"/>
              <a:t>dựa</a:t>
            </a:r>
            <a:r>
              <a:rPr lang="en-US" dirty="0"/>
              <a:t> </a:t>
            </a:r>
            <a:r>
              <a:rPr lang="en-US" dirty="0" err="1"/>
              <a:t>trên</a:t>
            </a:r>
            <a:r>
              <a:rPr lang="en-US" dirty="0"/>
              <a:t> </a:t>
            </a:r>
            <a:r>
              <a:rPr lang="en-US" dirty="0" err="1"/>
              <a:t>đồ</a:t>
            </a:r>
            <a:r>
              <a:rPr lang="en-US" dirty="0"/>
              <a:t> </a:t>
            </a:r>
            <a:r>
              <a:rPr lang="en-US" dirty="0" err="1"/>
              <a:t>thị</a:t>
            </a:r>
            <a:r>
              <a:rPr lang="en-US" dirty="0"/>
              <a:t> tri </a:t>
            </a:r>
            <a:r>
              <a:rPr lang="en-US" dirty="0" err="1"/>
              <a:t>thức</a:t>
            </a:r>
            <a:r>
              <a:rPr lang="en-US" dirty="0"/>
              <a:t> </a:t>
            </a:r>
            <a:r>
              <a:rPr lang="en-US" dirty="0" err="1"/>
              <a:t>có</a:t>
            </a:r>
            <a:r>
              <a:rPr lang="en-US" dirty="0"/>
              <a:t> </a:t>
            </a:r>
            <a:r>
              <a:rPr lang="en-US" dirty="0" err="1"/>
              <a:t>kq</a:t>
            </a:r>
            <a:r>
              <a:rPr lang="en-US" dirty="0"/>
              <a:t> </a:t>
            </a:r>
            <a:r>
              <a:rPr lang="en-US" dirty="0" err="1"/>
              <a:t>cao</a:t>
            </a:r>
            <a:r>
              <a:rPr lang="en-US" dirty="0"/>
              <a:t> </a:t>
            </a:r>
            <a:r>
              <a:rPr lang="en-US" dirty="0" err="1"/>
              <a:t>hơn</a:t>
            </a:r>
            <a:r>
              <a:rPr lang="en-US" dirty="0"/>
              <a:t> </a:t>
            </a:r>
            <a:r>
              <a:rPr lang="vi-VN" dirty="0"/>
              <a:t>EMOTIC (23.52%) </a:t>
            </a:r>
            <a:r>
              <a:rPr lang="en-US" dirty="0"/>
              <a:t>, </a:t>
            </a:r>
            <a:r>
              <a:rPr lang="en-US" dirty="0" err="1"/>
              <a:t>và</a:t>
            </a:r>
            <a:r>
              <a:rPr lang="en-US" dirty="0"/>
              <a:t> </a:t>
            </a:r>
            <a:r>
              <a:rPr lang="en-US" dirty="0" err="1"/>
              <a:t>làm</a:t>
            </a:r>
            <a:r>
              <a:rPr lang="en-US" dirty="0"/>
              <a:t> </a:t>
            </a:r>
            <a:r>
              <a:rPr lang="en-US" dirty="0" err="1"/>
              <a:t>tiền</a:t>
            </a:r>
            <a:r>
              <a:rPr lang="en-US" dirty="0"/>
              <a:t> </a:t>
            </a:r>
            <a:r>
              <a:rPr lang="en-US" dirty="0" err="1"/>
              <a:t>đề</a:t>
            </a:r>
            <a:r>
              <a:rPr lang="en-US" dirty="0"/>
              <a:t> </a:t>
            </a:r>
            <a:r>
              <a:rPr lang="en-US" dirty="0" err="1"/>
              <a:t>cho</a:t>
            </a:r>
            <a:r>
              <a:rPr lang="en-US" dirty="0"/>
              <a:t> </a:t>
            </a:r>
            <a:r>
              <a:rPr lang="en-US" dirty="0" err="1"/>
              <a:t>bài</a:t>
            </a:r>
            <a:r>
              <a:rPr lang="en-US" dirty="0"/>
              <a:t> </a:t>
            </a:r>
            <a:r>
              <a:rPr lang="en-US" dirty="0" err="1"/>
              <a:t>cuả</a:t>
            </a:r>
            <a:r>
              <a:rPr lang="en-US" dirty="0"/>
              <a:t> </a:t>
            </a:r>
            <a:r>
              <a:rPr lang="en-US" dirty="0" err="1"/>
              <a:t>tôi</a:t>
            </a:r>
            <a:endParaRPr lang="en-US" dirty="0"/>
          </a:p>
          <a:p>
            <a:pPr>
              <a:buFont typeface="Arial" panose="020B0604020202020204" pitchFamily="34" charset="0"/>
              <a:buChar char="•"/>
            </a:pPr>
            <a:r>
              <a:rPr lang="vi-VN" dirty="0">
                <a:solidFill>
                  <a:schemeClr val="accent4">
                    <a:lumMod val="90000"/>
                  </a:schemeClr>
                </a:solidFill>
              </a:rPr>
              <a:t>Bài báo đề xuất hai mô-đun tổng hợp: </a:t>
            </a:r>
            <a:endParaRPr lang="en-US" dirty="0">
              <a:solidFill>
                <a:schemeClr val="accent4">
                  <a:lumMod val="90000"/>
                </a:schemeClr>
              </a:solidFill>
            </a:endParaRPr>
          </a:p>
          <a:p>
            <a:pPr lvl="1">
              <a:buFont typeface="Arial" panose="020B0604020202020204" pitchFamily="34" charset="0"/>
              <a:buChar char="•"/>
            </a:pPr>
            <a:r>
              <a:rPr lang="vi-VN" b="1" dirty="0" err="1">
                <a:solidFill>
                  <a:schemeClr val="accent4">
                    <a:lumMod val="90000"/>
                  </a:schemeClr>
                </a:solidFill>
              </a:rPr>
              <a:t>Attention</a:t>
            </a:r>
            <a:r>
              <a:rPr lang="vi-VN" b="1" dirty="0">
                <a:solidFill>
                  <a:schemeClr val="accent4">
                    <a:lumMod val="90000"/>
                  </a:schemeClr>
                </a:solidFill>
              </a:rPr>
              <a:t> </a:t>
            </a:r>
            <a:r>
              <a:rPr lang="vi-VN" b="1" dirty="0" err="1">
                <a:solidFill>
                  <a:schemeClr val="accent4">
                    <a:lumMod val="90000"/>
                  </a:schemeClr>
                </a:solidFill>
              </a:rPr>
              <a:t>Fusion</a:t>
            </a:r>
            <a:r>
              <a:rPr lang="vi-VN" b="1" dirty="0">
                <a:solidFill>
                  <a:schemeClr val="accent4">
                    <a:lumMod val="90000"/>
                  </a:schemeClr>
                </a:solidFill>
              </a:rPr>
              <a:t> </a:t>
            </a:r>
            <a:r>
              <a:rPr lang="vi-VN" b="1" dirty="0" err="1">
                <a:solidFill>
                  <a:schemeClr val="accent4">
                    <a:lumMod val="90000"/>
                  </a:schemeClr>
                </a:solidFill>
              </a:rPr>
              <a:t>Module</a:t>
            </a:r>
            <a:r>
              <a:rPr lang="vi-VN" b="1" dirty="0">
                <a:solidFill>
                  <a:schemeClr val="accent4">
                    <a:lumMod val="90000"/>
                  </a:schemeClr>
                </a:solidFill>
              </a:rPr>
              <a:t> (AFM)</a:t>
            </a:r>
            <a:r>
              <a:rPr lang="vi-VN" dirty="0">
                <a:solidFill>
                  <a:schemeClr val="accent4">
                    <a:lumMod val="90000"/>
                  </a:schemeClr>
                </a:solidFill>
              </a:rPr>
              <a:t>: Sử dụng cơ chế chú ý (</a:t>
            </a:r>
            <a:r>
              <a:rPr lang="vi-VN" dirty="0" err="1">
                <a:solidFill>
                  <a:schemeClr val="accent4">
                    <a:lumMod val="90000"/>
                  </a:schemeClr>
                </a:solidFill>
              </a:rPr>
              <a:t>attention</a:t>
            </a:r>
            <a:r>
              <a:rPr lang="vi-VN" dirty="0">
                <a:solidFill>
                  <a:schemeClr val="accent4">
                    <a:lumMod val="90000"/>
                  </a:schemeClr>
                </a:solidFill>
              </a:rPr>
              <a:t> </a:t>
            </a:r>
            <a:r>
              <a:rPr lang="vi-VN" dirty="0" err="1">
                <a:solidFill>
                  <a:schemeClr val="accent4">
                    <a:lumMod val="90000"/>
                  </a:schemeClr>
                </a:solidFill>
              </a:rPr>
              <a:t>mechanism</a:t>
            </a:r>
            <a:r>
              <a:rPr lang="vi-VN" dirty="0">
                <a:solidFill>
                  <a:schemeClr val="accent4">
                    <a:lumMod val="90000"/>
                  </a:schemeClr>
                </a:solidFill>
              </a:rPr>
              <a:t>) để gán trọng số cho các phương thức (</a:t>
            </a:r>
            <a:r>
              <a:rPr lang="vi-VN" dirty="0" err="1">
                <a:solidFill>
                  <a:schemeClr val="accent4">
                    <a:lumMod val="90000"/>
                  </a:schemeClr>
                </a:solidFill>
              </a:rPr>
              <a:t>modalities</a:t>
            </a:r>
            <a:r>
              <a:rPr lang="vi-VN" dirty="0">
                <a:solidFill>
                  <a:schemeClr val="accent4">
                    <a:lumMod val="90000"/>
                  </a:schemeClr>
                </a:solidFill>
              </a:rPr>
              <a:t>) khác nhau (</a:t>
            </a:r>
            <a:r>
              <a:rPr lang="vi-VN" dirty="0" err="1">
                <a:solidFill>
                  <a:schemeClr val="accent4">
                    <a:lumMod val="90000"/>
                  </a:schemeClr>
                </a:solidFill>
              </a:rPr>
              <a:t>body</a:t>
            </a:r>
            <a:r>
              <a:rPr lang="vi-VN" dirty="0">
                <a:solidFill>
                  <a:schemeClr val="accent4">
                    <a:lumMod val="90000"/>
                  </a:schemeClr>
                </a:solidFill>
              </a:rPr>
              <a:t>, LEKG, TEKG), từ đó tập trung vào các phương thức quan trọng hơn cho từng mẫu.</a:t>
            </a:r>
          </a:p>
          <a:p>
            <a:pPr lvl="1">
              <a:buFont typeface="Arial" panose="020B0604020202020204" pitchFamily="34" charset="0"/>
              <a:buChar char="•"/>
            </a:pPr>
            <a:r>
              <a:rPr lang="vi-VN" b="1" dirty="0" err="1">
                <a:solidFill>
                  <a:schemeClr val="accent4">
                    <a:lumMod val="90000"/>
                  </a:schemeClr>
                </a:solidFill>
              </a:rPr>
              <a:t>Deep</a:t>
            </a:r>
            <a:r>
              <a:rPr lang="vi-VN" b="1" dirty="0">
                <a:solidFill>
                  <a:schemeClr val="accent4">
                    <a:lumMod val="90000"/>
                  </a:schemeClr>
                </a:solidFill>
              </a:rPr>
              <a:t> </a:t>
            </a:r>
            <a:r>
              <a:rPr lang="vi-VN" b="1" dirty="0" err="1">
                <a:solidFill>
                  <a:schemeClr val="accent4">
                    <a:lumMod val="90000"/>
                  </a:schemeClr>
                </a:solidFill>
              </a:rPr>
              <a:t>Reasoning</a:t>
            </a:r>
            <a:r>
              <a:rPr lang="vi-VN" b="1" dirty="0">
                <a:solidFill>
                  <a:schemeClr val="accent4">
                    <a:lumMod val="90000"/>
                  </a:schemeClr>
                </a:solidFill>
              </a:rPr>
              <a:t> </a:t>
            </a:r>
            <a:r>
              <a:rPr lang="vi-VN" b="1" dirty="0" err="1">
                <a:solidFill>
                  <a:schemeClr val="accent4">
                    <a:lumMod val="90000"/>
                  </a:schemeClr>
                </a:solidFill>
              </a:rPr>
              <a:t>Module</a:t>
            </a:r>
            <a:r>
              <a:rPr lang="vi-VN" b="1" dirty="0">
                <a:solidFill>
                  <a:schemeClr val="accent4">
                    <a:lumMod val="90000"/>
                  </a:schemeClr>
                </a:solidFill>
              </a:rPr>
              <a:t> (DRM)</a:t>
            </a:r>
            <a:r>
              <a:rPr lang="vi-VN" dirty="0">
                <a:solidFill>
                  <a:schemeClr val="accent4">
                    <a:lumMod val="90000"/>
                  </a:schemeClr>
                </a:solidFill>
              </a:rPr>
              <a:t>: Kết hợp mối quan hệ xã hội vào quá trình suy luận, sử dụng GGNN để suy luận trên đồ thị và cơ chế chú ý để tăng cường thông tin từ các phương thức quan trọng.</a:t>
            </a:r>
          </a:p>
          <a:p>
            <a:pPr>
              <a:buFont typeface="Arial" panose="020B0604020202020204" pitchFamily="34" charset="0"/>
              <a:buChar char="•"/>
            </a:pPr>
            <a:r>
              <a:rPr lang="vi-VN" dirty="0"/>
              <a:t>Kết quả cho thấy phương pháp của bài báo vượt trội so với các phương pháp tiên tiến (</a:t>
            </a:r>
            <a:r>
              <a:rPr lang="vi-VN" dirty="0" err="1"/>
              <a:t>state</a:t>
            </a:r>
            <a:r>
              <a:rPr lang="vi-VN" dirty="0"/>
              <a:t>-</a:t>
            </a:r>
            <a:r>
              <a:rPr lang="vi-VN" dirty="0" err="1"/>
              <a:t>of</a:t>
            </a:r>
            <a:r>
              <a:rPr lang="vi-VN" dirty="0"/>
              <a:t>-the-</a:t>
            </a:r>
            <a:r>
              <a:rPr lang="vi-VN" dirty="0" err="1"/>
              <a:t>art</a:t>
            </a:r>
            <a:r>
              <a:rPr lang="vi-VN" dirty="0"/>
              <a:t>): </a:t>
            </a:r>
            <a:endParaRPr lang="en-US" dirty="0"/>
          </a:p>
          <a:p>
            <a:pPr lvl="1">
              <a:buFont typeface="Arial" panose="020B0604020202020204" pitchFamily="34" charset="0"/>
              <a:buChar char="•"/>
            </a:pPr>
            <a:r>
              <a:rPr lang="vi-VN" dirty="0"/>
              <a:t>Khi sử dụng AFM, mô hình đạt </a:t>
            </a:r>
            <a:r>
              <a:rPr lang="vi-VN" dirty="0" err="1"/>
              <a:t>mAP</a:t>
            </a:r>
            <a:r>
              <a:rPr lang="vi-VN" dirty="0"/>
              <a:t> 26.46%, và khi sử dụng DRM, </a:t>
            </a:r>
            <a:r>
              <a:rPr lang="vi-VN" dirty="0" err="1"/>
              <a:t>mAP</a:t>
            </a:r>
            <a:r>
              <a:rPr lang="vi-VN" dirty="0"/>
              <a:t> đạt 26.48%, cho thấy hiệu quả của việc tích hợp mối quan hệ xã hội.</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vi-VN" dirty="0"/>
          </a:p>
          <a:p>
            <a:pPr marL="13970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4ed99bf1a4_0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24ed99bf1a4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err="1"/>
              <a:t>Peace</a:t>
            </a:r>
            <a:r>
              <a:rPr lang="vi-VN" dirty="0"/>
              <a:t> – Bình yên, </a:t>
            </a:r>
            <a:r>
              <a:rPr lang="vi-VN" dirty="0" err="1"/>
              <a:t>Affection</a:t>
            </a:r>
            <a:r>
              <a:rPr lang="vi-VN" dirty="0"/>
              <a:t> – Trìu </a:t>
            </a:r>
            <a:r>
              <a:rPr lang="vi-VN" dirty="0" err="1"/>
              <a:t>mến,Esteem</a:t>
            </a:r>
            <a:r>
              <a:rPr lang="vi-VN" dirty="0"/>
              <a:t> – Kính </a:t>
            </a:r>
            <a:r>
              <a:rPr lang="vi-VN" dirty="0" err="1"/>
              <a:t>trọng,Anticipation</a:t>
            </a:r>
            <a:r>
              <a:rPr lang="vi-VN" dirty="0"/>
              <a:t> – Mong </a:t>
            </a:r>
            <a:r>
              <a:rPr lang="vi-VN" dirty="0" err="1"/>
              <a:t>đợi,Engagement</a:t>
            </a:r>
            <a:r>
              <a:rPr lang="vi-VN" dirty="0"/>
              <a:t> –Gắn bó / Tham gia tích </a:t>
            </a:r>
            <a:r>
              <a:rPr lang="vi-VN" dirty="0" err="1"/>
              <a:t>cực,Confidence</a:t>
            </a:r>
            <a:r>
              <a:rPr lang="vi-VN" dirty="0"/>
              <a:t> – Tự </a:t>
            </a:r>
            <a:r>
              <a:rPr lang="vi-VN" dirty="0" err="1"/>
              <a:t>tin,Happiness</a:t>
            </a:r>
            <a:r>
              <a:rPr lang="vi-VN" dirty="0"/>
              <a:t> – Hạnh </a:t>
            </a:r>
            <a:r>
              <a:rPr lang="vi-VN" dirty="0" err="1"/>
              <a:t>phúc,Pleasure</a:t>
            </a:r>
            <a:r>
              <a:rPr lang="vi-VN" dirty="0"/>
              <a:t> – Khoái cảm / Vui </a:t>
            </a:r>
            <a:r>
              <a:rPr lang="vi-VN" dirty="0" err="1"/>
              <a:t>sướng,Excitement</a:t>
            </a:r>
            <a:r>
              <a:rPr lang="vi-VN" dirty="0"/>
              <a:t> – Phấn </a:t>
            </a:r>
            <a:r>
              <a:rPr lang="vi-VN" dirty="0" err="1"/>
              <a:t>khích,Fatigue</a:t>
            </a:r>
            <a:r>
              <a:rPr lang="vi-VN" dirty="0"/>
              <a:t> – Mệt </a:t>
            </a:r>
            <a:r>
              <a:rPr lang="vi-VN" dirty="0" err="1"/>
              <a:t>mỏi,Embarrassment</a:t>
            </a:r>
            <a:r>
              <a:rPr lang="vi-VN" dirty="0"/>
              <a:t> – Xấu </a:t>
            </a:r>
            <a:r>
              <a:rPr lang="vi-VN" dirty="0" err="1"/>
              <a:t>hổ,Yearning</a:t>
            </a:r>
            <a:r>
              <a:rPr lang="vi-VN" dirty="0"/>
              <a:t> – Khao </a:t>
            </a:r>
            <a:r>
              <a:rPr lang="vi-VN" dirty="0" err="1"/>
              <a:t>khát,Disapproval</a:t>
            </a:r>
            <a:r>
              <a:rPr lang="vi-VN" dirty="0"/>
              <a:t> – Không tán </a:t>
            </a:r>
            <a:r>
              <a:rPr lang="vi-VN" dirty="0" err="1"/>
              <a:t>thành,Aversion</a:t>
            </a:r>
            <a:r>
              <a:rPr lang="vi-VN" dirty="0"/>
              <a:t> – Ghê sợ / Ghét </a:t>
            </a:r>
            <a:r>
              <a:rPr lang="vi-VN" dirty="0" err="1"/>
              <a:t>bỏ,Annoyance</a:t>
            </a:r>
            <a:r>
              <a:rPr lang="vi-VN" dirty="0"/>
              <a:t> – Bực </a:t>
            </a:r>
            <a:r>
              <a:rPr lang="vi-VN" dirty="0" err="1"/>
              <a:t>bội,Anger</a:t>
            </a:r>
            <a:r>
              <a:rPr lang="vi-VN" dirty="0"/>
              <a:t> – Tức </a:t>
            </a:r>
            <a:r>
              <a:rPr lang="vi-VN" dirty="0" err="1"/>
              <a:t>giận,Sensitivity</a:t>
            </a:r>
            <a:r>
              <a:rPr lang="vi-VN" dirty="0"/>
              <a:t> – Nhạy </a:t>
            </a:r>
            <a:r>
              <a:rPr lang="vi-VN" dirty="0" err="1"/>
              <a:t>cảm,Sadness</a:t>
            </a:r>
            <a:r>
              <a:rPr lang="vi-VN" dirty="0"/>
              <a:t> – Buồn </a:t>
            </a:r>
            <a:r>
              <a:rPr lang="vi-VN" dirty="0" err="1"/>
              <a:t>bã,Surprise</a:t>
            </a:r>
            <a:r>
              <a:rPr lang="vi-VN" dirty="0"/>
              <a:t> – Ngạc </a:t>
            </a:r>
            <a:r>
              <a:rPr lang="vi-VN" dirty="0" err="1"/>
              <a:t>nhiên,Sympathy</a:t>
            </a:r>
            <a:r>
              <a:rPr lang="vi-VN" dirty="0"/>
              <a:t> – Thông </a:t>
            </a:r>
            <a:r>
              <a:rPr lang="vi-VN" dirty="0" err="1"/>
              <a:t>cảm,Doubt</a:t>
            </a:r>
            <a:r>
              <a:rPr lang="vi-VN" dirty="0"/>
              <a:t> – Nghi </a:t>
            </a:r>
            <a:r>
              <a:rPr lang="vi-VN" dirty="0" err="1"/>
              <a:t>ngờ,Disconnection</a:t>
            </a:r>
            <a:r>
              <a:rPr lang="vi-VN" dirty="0"/>
              <a:t> – Tách biệt / Mất kết </a:t>
            </a:r>
            <a:r>
              <a:rPr lang="vi-VN" dirty="0" err="1"/>
              <a:t>nối,Disquietment</a:t>
            </a:r>
            <a:r>
              <a:rPr lang="vi-VN" dirty="0"/>
              <a:t> – Bất </a:t>
            </a:r>
            <a:r>
              <a:rPr lang="vi-VN" dirty="0" err="1"/>
              <a:t>an,Fear</a:t>
            </a:r>
            <a:r>
              <a:rPr lang="vi-VN" dirty="0"/>
              <a:t> – Sợ </a:t>
            </a:r>
            <a:r>
              <a:rPr lang="vi-VN" dirty="0" err="1"/>
              <a:t>hãi,Pain</a:t>
            </a:r>
            <a:r>
              <a:rPr lang="vi-VN" dirty="0"/>
              <a:t> – Đau đớn</a:t>
            </a:r>
          </a:p>
          <a:p>
            <a:r>
              <a:rPr lang="vi-VN" dirty="0"/>
              <a:t>,</a:t>
            </a:r>
            <a:r>
              <a:rPr lang="vi-VN" dirty="0" err="1"/>
              <a:t>Suffering</a:t>
            </a:r>
            <a:r>
              <a:rPr lang="vi-VN" dirty="0"/>
              <a:t> – Khổ sở / Đau khổ</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4f622bbc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274320" algn="just">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 Valence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cực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Arousal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Dominance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kiểm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soát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huống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giúp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đoán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con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người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nhau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thang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1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10.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a:extLst>
            <a:ext uri="{FF2B5EF4-FFF2-40B4-BE49-F238E27FC236}">
              <a16:creationId xmlns:a16="http://schemas.microsoft.com/office/drawing/2014/main" id="{700BC89E-D771-F74E-7D10-6CECE77E2C87}"/>
            </a:ext>
          </a:extLst>
        </p:cNvPr>
        <p:cNvGrpSpPr/>
        <p:nvPr/>
      </p:nvGrpSpPr>
      <p:grpSpPr>
        <a:xfrm>
          <a:off x="0" y="0"/>
          <a:ext cx="0" cy="0"/>
          <a:chOff x="0" y="0"/>
          <a:chExt cx="0" cy="0"/>
        </a:xfrm>
      </p:grpSpPr>
      <p:sp>
        <p:nvSpPr>
          <p:cNvPr id="2070" name="Google Shape;2070;g24f622bbca3_0_1:notes">
            <a:extLst>
              <a:ext uri="{FF2B5EF4-FFF2-40B4-BE49-F238E27FC236}">
                <a16:creationId xmlns:a16="http://schemas.microsoft.com/office/drawing/2014/main" id="{280576E0-F70F-47D5-F0B0-8467B4369D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4f622bbca3_0_1:notes">
            <a:extLst>
              <a:ext uri="{FF2B5EF4-FFF2-40B4-BE49-F238E27FC236}">
                <a16:creationId xmlns:a16="http://schemas.microsoft.com/office/drawing/2014/main" id="{E9633045-7BDD-6DBC-73DE-FFA7426924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274320" algn="just">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 Valence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cực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Arousal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Dominance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kiểm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soát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huống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giúp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đoán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con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người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nhau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thang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1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10.</a:t>
            </a:r>
          </a:p>
        </p:txBody>
      </p:sp>
    </p:spTree>
    <p:extLst>
      <p:ext uri="{BB962C8B-B14F-4D97-AF65-F5344CB8AC3E}">
        <p14:creationId xmlns:p14="http://schemas.microsoft.com/office/powerpoint/2010/main" val="2603935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4e6b4d5c31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24e6b4d5c31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dirty="0"/>
              <a:t>BLIP có khả năng xử lý ngữ cảnh của toàn bộ bức ảnh, nên nếu các đối tượng trong ảnh có liên quan đến nhau về mặt cảm xúc (ví dụ: nhóm người cùng vui vẻ), mô hình có thể tổng hợp và đưa ra một đánh giá hợp lý </a:t>
            </a:r>
            <a:r>
              <a:rPr lang="vi-VN" dirty="0" err="1"/>
              <a:t>hơn.Mô</a:t>
            </a:r>
            <a:r>
              <a:rPr lang="vi-VN" dirty="0"/>
              <a:t> hình có thể tạo ra các chú thích tổng quan, biểu đạt cảm xúc chung từ các đối tượng khác nhau, thay vì chỉ dựa vào từng cá nhân.</a:t>
            </a:r>
            <a:r>
              <a:rPr lang="en-US" dirty="0"/>
              <a:t> </a:t>
            </a:r>
            <a:r>
              <a:rPr lang="en-US" dirty="0" err="1"/>
              <a:t>Là</a:t>
            </a:r>
            <a:r>
              <a:rPr lang="en-US" dirty="0"/>
              <a:t> </a:t>
            </a:r>
            <a:r>
              <a:rPr lang="en-US" dirty="0" err="1"/>
              <a:t>một</a:t>
            </a:r>
            <a:r>
              <a:rPr lang="en-US" dirty="0"/>
              <a:t> </a:t>
            </a:r>
            <a:r>
              <a:rPr lang="en-US" dirty="0" err="1"/>
              <a:t>mô</a:t>
            </a:r>
            <a:r>
              <a:rPr lang="en-US" dirty="0"/>
              <a:t> </a:t>
            </a:r>
            <a:r>
              <a:rPr lang="en-US" dirty="0" err="1"/>
              <a:t>hình</a:t>
            </a:r>
            <a:r>
              <a:rPr lang="en-US" dirty="0"/>
              <a:t> state of the art</a:t>
            </a:r>
            <a:endParaRPr lang="vi-VN" dirty="0"/>
          </a:p>
          <a:p>
            <a:pPr marL="742950" lvl="1" indent="-285750">
              <a:buFont typeface="Arial" panose="020B0604020202020204" pitchFamily="34" charset="0"/>
              <a:buChar char="•"/>
            </a:pPr>
            <a:r>
              <a:rPr lang="vi-VN" b="1" dirty="0" err="1"/>
              <a:t>Self-Attention</a:t>
            </a:r>
            <a:r>
              <a:rPr lang="vi-VN" dirty="0"/>
              <a:t>: Giúp mô hình tập trung vào các vùng quan trọng trong hình ảnh (ví dụ: cô gái, con mèo, hàng rào xanh).</a:t>
            </a:r>
          </a:p>
          <a:p>
            <a:pPr marL="742950" lvl="1" indent="-285750">
              <a:buFont typeface="Arial" panose="020B0604020202020204" pitchFamily="34" charset="0"/>
              <a:buChar char="•"/>
            </a:pPr>
            <a:r>
              <a:rPr lang="vi-VN" b="1" dirty="0" err="1"/>
              <a:t>Feed</a:t>
            </a:r>
            <a:r>
              <a:rPr lang="vi-VN" b="1" dirty="0"/>
              <a:t> </a:t>
            </a:r>
            <a:r>
              <a:rPr lang="vi-VN" b="1" dirty="0" err="1"/>
              <a:t>Forward</a:t>
            </a:r>
            <a:r>
              <a:rPr lang="vi-VN" dirty="0"/>
              <a:t>: Biến đổi các đặc trưng để chuẩn bị cho các bước sau.</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1" dirty="0"/>
              <a:t>Đầu ra</a:t>
            </a:r>
            <a:r>
              <a:rPr lang="vi-VN" dirty="0"/>
              <a:t>: Một tập hợp các </a:t>
            </a:r>
            <a:r>
              <a:rPr lang="vi-VN" dirty="0" err="1"/>
              <a:t>vector</a:t>
            </a:r>
            <a:r>
              <a:rPr lang="vi-VN" dirty="0"/>
              <a:t> đặc trưng đại diện cho hình ảnh</a:t>
            </a:r>
            <a:r>
              <a:rPr lang="en-US" dirty="0"/>
              <a:t> -&gt; </a:t>
            </a:r>
            <a:r>
              <a:rPr lang="en-US" dirty="0" err="1"/>
              <a:t>đưa</a:t>
            </a:r>
            <a:r>
              <a:rPr lang="en-US" dirty="0"/>
              <a:t> </a:t>
            </a:r>
            <a:r>
              <a:rPr lang="en-US" dirty="0" err="1"/>
              <a:t>vào</a:t>
            </a:r>
            <a:r>
              <a:rPr lang="en-US" dirty="0"/>
              <a:t> </a:t>
            </a:r>
            <a:r>
              <a:rPr lang="en-US" dirty="0" err="1"/>
              <a:t>itc</a:t>
            </a:r>
            <a:r>
              <a:rPr lang="en-US" dirty="0"/>
              <a:t>: </a:t>
            </a:r>
            <a:r>
              <a:rPr lang="en-US" dirty="0" err="1"/>
              <a:t>là</a:t>
            </a:r>
            <a:r>
              <a:rPr lang="en-US" dirty="0"/>
              <a:t> </a:t>
            </a:r>
            <a:r>
              <a:rPr lang="en-US" dirty="0" err="1"/>
              <a:t>một</a:t>
            </a:r>
            <a:r>
              <a:rPr lang="en-US" dirty="0"/>
              <a:t> </a:t>
            </a:r>
            <a:r>
              <a:rPr lang="en-US" dirty="0" err="1"/>
              <a:t>thành</a:t>
            </a:r>
            <a:r>
              <a:rPr lang="en-US" dirty="0"/>
              <a:t> </a:t>
            </a:r>
            <a:r>
              <a:rPr lang="en-US" dirty="0" err="1"/>
              <a:t>phần</a:t>
            </a:r>
            <a:r>
              <a:rPr lang="en-US" dirty="0"/>
              <a:t> </a:t>
            </a:r>
            <a:r>
              <a:rPr lang="en-US" dirty="0" err="1"/>
              <a:t>trung</a:t>
            </a:r>
            <a:r>
              <a:rPr lang="en-US" dirty="0"/>
              <a:t> </a:t>
            </a:r>
            <a:r>
              <a:rPr lang="en-US" dirty="0" err="1"/>
              <a:t>gian</a:t>
            </a:r>
            <a:r>
              <a:rPr lang="en-US" dirty="0"/>
              <a:t> </a:t>
            </a:r>
            <a:r>
              <a:rPr lang="en-US" dirty="0" err="1"/>
              <a:t>kết</a:t>
            </a:r>
            <a:r>
              <a:rPr lang="en-US" dirty="0"/>
              <a:t> </a:t>
            </a:r>
            <a:r>
              <a:rPr lang="en-US" dirty="0" err="1"/>
              <a:t>hợp</a:t>
            </a:r>
            <a:r>
              <a:rPr lang="en-US" dirty="0"/>
              <a:t> </a:t>
            </a:r>
            <a:r>
              <a:rPr lang="en-US" dirty="0" err="1"/>
              <a:t>thông</a:t>
            </a:r>
            <a:r>
              <a:rPr lang="en-US" dirty="0"/>
              <a:t> tin </a:t>
            </a:r>
            <a:r>
              <a:rPr lang="en-US" dirty="0" err="1"/>
              <a:t>từ</a:t>
            </a:r>
            <a:r>
              <a:rPr lang="en-US" dirty="0"/>
              <a:t> </a:t>
            </a:r>
            <a:r>
              <a:rPr lang="en-US" b="1" dirty="0"/>
              <a:t>Image Encoder</a:t>
            </a:r>
            <a:r>
              <a:rPr lang="en-US" dirty="0"/>
              <a:t> </a:t>
            </a:r>
            <a:r>
              <a:rPr lang="en-US" dirty="0" err="1"/>
              <a:t>và</a:t>
            </a:r>
            <a:r>
              <a:rPr lang="en-US" dirty="0"/>
              <a:t> </a:t>
            </a:r>
            <a:r>
              <a:rPr lang="en-US" b="1" dirty="0"/>
              <a:t>Text Encoder</a:t>
            </a:r>
            <a:r>
              <a:rPr lang="en-US" dirty="0"/>
              <a:t>.</a:t>
            </a:r>
            <a:br>
              <a:rPr lang="en-US" dirty="0"/>
            </a:br>
            <a:r>
              <a:rPr lang="vi-VN" b="1" dirty="0"/>
              <a:t>[CLS]</a:t>
            </a:r>
            <a:r>
              <a:rPr lang="vi-VN" dirty="0"/>
              <a:t> là một </a:t>
            </a:r>
            <a:r>
              <a:rPr lang="vi-VN" dirty="0" err="1"/>
              <a:t>token</a:t>
            </a:r>
            <a:r>
              <a:rPr lang="vi-VN" dirty="0"/>
              <a:t> đặc biệt thường được sử dụng trong các mô hình như BERT để đại diện cho toàn bộ câu.</a:t>
            </a:r>
            <a:br>
              <a:rPr lang="en-US" dirty="0"/>
            </a:br>
            <a:r>
              <a:rPr lang="vi-VN" b="1" dirty="0" err="1"/>
              <a:t>Self-Attention</a:t>
            </a:r>
            <a:r>
              <a:rPr lang="vi-VN" dirty="0"/>
              <a:t>: Tập trung vào mối quan hệ giữa các từ trong câu (ví dụ: "</a:t>
            </a:r>
            <a:r>
              <a:rPr lang="vi-VN" dirty="0" err="1"/>
              <a:t>little</a:t>
            </a:r>
            <a:r>
              <a:rPr lang="vi-VN" dirty="0"/>
              <a:t> </a:t>
            </a:r>
            <a:r>
              <a:rPr lang="vi-VN" dirty="0" err="1"/>
              <a:t>girl</a:t>
            </a:r>
            <a:r>
              <a:rPr lang="vi-VN" dirty="0"/>
              <a:t>" liên quan đến "</a:t>
            </a:r>
            <a:r>
              <a:rPr lang="vi-VN" dirty="0" err="1"/>
              <a:t>holding</a:t>
            </a:r>
            <a:r>
              <a:rPr lang="vi-VN" dirty="0"/>
              <a:t>", "</a:t>
            </a:r>
            <a:r>
              <a:rPr lang="vi-VN" dirty="0" err="1"/>
              <a:t>kitten</a:t>
            </a:r>
            <a:r>
              <a:rPr lang="vi-VN" dirty="0"/>
              <a:t>" liên quan đến "</a:t>
            </a:r>
            <a:r>
              <a:rPr lang="vi-VN" dirty="0" err="1"/>
              <a:t>blue</a:t>
            </a:r>
            <a:r>
              <a:rPr lang="vi-VN" dirty="0"/>
              <a:t> </a:t>
            </a:r>
            <a:r>
              <a:rPr lang="vi-VN" dirty="0" err="1"/>
              <a:t>fence</a:t>
            </a:r>
            <a:r>
              <a:rPr lang="vi-VN" dirty="0"/>
              <a:t>"). </a:t>
            </a:r>
            <a:r>
              <a:rPr lang="vi-VN" b="1" dirty="0"/>
              <a:t>Bi-</a:t>
            </a:r>
            <a:r>
              <a:rPr lang="vi-VN" b="1" dirty="0" err="1"/>
              <a:t>Self</a:t>
            </a:r>
            <a:r>
              <a:rPr lang="vi-VN" b="1" dirty="0"/>
              <a:t>-</a:t>
            </a:r>
            <a:r>
              <a:rPr lang="vi-VN" b="1" dirty="0" err="1"/>
              <a:t>Attention</a:t>
            </a:r>
            <a:r>
              <a:rPr lang="vi-VN" dirty="0"/>
              <a:t>: Một biến thể của </a:t>
            </a:r>
            <a:r>
              <a:rPr lang="vi-VN" dirty="0" err="1"/>
              <a:t>Self-Attention</a:t>
            </a:r>
            <a:r>
              <a:rPr lang="vi-VN" dirty="0"/>
              <a:t>, có thể giúp mô hình hiểu sâu hơn về ngữ cảnh hai chiều (</a:t>
            </a:r>
            <a:r>
              <a:rPr lang="vi-VN" dirty="0" err="1"/>
              <a:t>bidirectional</a:t>
            </a:r>
            <a:r>
              <a:rPr lang="vi-VN" dirty="0"/>
              <a:t>) trong câu.</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1" dirty="0"/>
              <a:t>Đầu ra</a:t>
            </a:r>
            <a:r>
              <a:rPr lang="vi-VN" dirty="0"/>
              <a:t>: Một tập hợp các </a:t>
            </a:r>
            <a:r>
              <a:rPr lang="vi-VN" dirty="0" err="1"/>
              <a:t>vector</a:t>
            </a:r>
            <a:r>
              <a:rPr lang="vi-VN" dirty="0"/>
              <a:t> đặc trưng đại diện cho văn bản</a:t>
            </a:r>
            <a:r>
              <a:rPr lang="en-US" dirty="0"/>
              <a:t>-&gt;</a:t>
            </a:r>
            <a:r>
              <a:rPr lang="en-US" dirty="0" err="1"/>
              <a:t>đưa</a:t>
            </a:r>
            <a:r>
              <a:rPr lang="en-US" dirty="0"/>
              <a:t> </a:t>
            </a:r>
            <a:r>
              <a:rPr lang="en-US" dirty="0" err="1"/>
              <a:t>đến</a:t>
            </a:r>
            <a:r>
              <a:rPr lang="en-US" dirty="0"/>
              <a:t> </a:t>
            </a:r>
            <a:r>
              <a:rPr lang="en-US" dirty="0" err="1"/>
              <a:t>itc</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1" dirty="0" err="1"/>
              <a:t>Cross-Attention</a:t>
            </a:r>
            <a:r>
              <a:rPr lang="vi-VN" dirty="0"/>
              <a:t>: Quan trọng nhất ở đây, cơ chế này giúp mô hình liên kết thông tin từ hình ảnh với văn bản. Ví dụ: từ "</a:t>
            </a:r>
            <a:r>
              <a:rPr lang="vi-VN" dirty="0" err="1"/>
              <a:t>kitten</a:t>
            </a:r>
            <a:r>
              <a:rPr lang="vi-VN" dirty="0"/>
              <a:t>" trong văn bản sẽ được liên kết với vùng hình ảnh chứa con mèo.</a:t>
            </a:r>
          </a:p>
          <a:p>
            <a:pPr marL="742950" lvl="1" indent="-285750">
              <a:buFont typeface="Arial" panose="020B0604020202020204" pitchFamily="34" charset="0"/>
              <a:buChar char="•"/>
            </a:pPr>
            <a:r>
              <a:rPr lang="vi-VN" b="1" dirty="0" err="1"/>
              <a:t>Feed</a:t>
            </a:r>
            <a:r>
              <a:rPr lang="vi-VN" b="1" dirty="0"/>
              <a:t> </a:t>
            </a:r>
            <a:r>
              <a:rPr lang="vi-VN" b="1" dirty="0" err="1"/>
              <a:t>Forward</a:t>
            </a:r>
            <a:r>
              <a:rPr lang="vi-VN" dirty="0"/>
              <a:t>: Biến đổi thêm các đặc trưng.</a:t>
            </a:r>
          </a:p>
          <a:p>
            <a:r>
              <a:rPr lang="vi-VN" b="1" dirty="0"/>
              <a:t>Đầu ra</a:t>
            </a:r>
            <a:r>
              <a:rPr lang="vi-VN" dirty="0"/>
              <a:t>: Một biểu diễn đã được "căn chỉnh" (</a:t>
            </a:r>
            <a:r>
              <a:rPr lang="vi-VN" dirty="0" err="1"/>
              <a:t>aligned</a:t>
            </a:r>
            <a:r>
              <a:rPr lang="vi-VN" dirty="0"/>
              <a:t>) giữa hình ảnh và văn bản, được gửi đến </a:t>
            </a:r>
            <a:r>
              <a:rPr lang="vi-VN" b="1" dirty="0"/>
              <a:t>ITM (</a:t>
            </a:r>
            <a:r>
              <a:rPr lang="vi-VN" b="1" dirty="0" err="1"/>
              <a:t>Image-Text</a:t>
            </a:r>
            <a:r>
              <a:rPr lang="vi-VN" b="1" dirty="0"/>
              <a:t> </a:t>
            </a:r>
            <a:r>
              <a:rPr lang="vi-VN" b="1" dirty="0" err="1"/>
              <a:t>Merger</a:t>
            </a:r>
            <a:r>
              <a:rPr lang="vi-VN" b="1" dirty="0"/>
              <a:t>)</a:t>
            </a:r>
            <a:endParaRPr lang="vi-VN" dirty="0"/>
          </a:p>
          <a:p>
            <a:pPr>
              <a:buFont typeface="Arial" panose="020B0604020202020204" pitchFamily="34" charset="0"/>
              <a:buChar char="•"/>
            </a:pPr>
            <a:endParaRPr lang="vi-VN" dirty="0"/>
          </a:p>
          <a:p>
            <a:pPr marL="742950" lvl="1" indent="-285750">
              <a:buFont typeface="Arial" panose="020B0604020202020204" pitchFamily="34" charset="0"/>
              <a:buChar char="•"/>
            </a:pPr>
            <a:r>
              <a:rPr lang="vi-VN" b="1" dirty="0" err="1"/>
              <a:t>Causal</a:t>
            </a:r>
            <a:r>
              <a:rPr lang="vi-VN" b="1" dirty="0"/>
              <a:t> </a:t>
            </a:r>
            <a:r>
              <a:rPr lang="vi-VN" b="1" dirty="0" err="1"/>
              <a:t>Self-Attention</a:t>
            </a:r>
            <a:r>
              <a:rPr lang="vi-VN" dirty="0"/>
              <a:t>: Được sử dụng trong giải mã, đảm bảo rằng mỗi từ được sinh ra chỉ dựa trên các từ trước đó (phù hợp với việc sinh văn bản theo thứ tự).</a:t>
            </a:r>
          </a:p>
          <a:p>
            <a:pPr marL="742950" lvl="1" indent="-285750">
              <a:buFont typeface="Arial" panose="020B0604020202020204" pitchFamily="34" charset="0"/>
              <a:buChar char="•"/>
            </a:pPr>
            <a:r>
              <a:rPr lang="vi-VN" b="1" dirty="0" err="1"/>
              <a:t>Cross-Attention</a:t>
            </a:r>
            <a:r>
              <a:rPr lang="vi-VN" dirty="0"/>
              <a:t>: Tiếp tục liên kết các đặc trưng hình ảnh với văn bản đang được sinh ra. Ví dụ: khi sinh từ "</a:t>
            </a:r>
            <a:r>
              <a:rPr lang="vi-VN" dirty="0" err="1"/>
              <a:t>blue</a:t>
            </a:r>
            <a:r>
              <a:rPr lang="vi-VN" dirty="0"/>
              <a:t>", mô hình sẽ tham chiếu đến vùng hàng rào xanh trong hình.</a:t>
            </a:r>
          </a:p>
          <a:p>
            <a:pPr marL="742950" lvl="1" indent="-285750">
              <a:buFont typeface="Arial" panose="020B0604020202020204" pitchFamily="34" charset="0"/>
              <a:buChar char="•"/>
            </a:pPr>
            <a:r>
              <a:rPr lang="vi-VN" b="1" dirty="0" err="1"/>
              <a:t>Feed</a:t>
            </a:r>
            <a:r>
              <a:rPr lang="vi-VN" b="1" dirty="0"/>
              <a:t> </a:t>
            </a:r>
            <a:r>
              <a:rPr lang="vi-VN" b="1" dirty="0" err="1"/>
              <a:t>Forward</a:t>
            </a:r>
            <a:r>
              <a:rPr lang="vi-VN" dirty="0"/>
              <a:t>: Biến đổi cuối cùng.</a:t>
            </a:r>
          </a:p>
          <a:p>
            <a:r>
              <a:rPr lang="vi-VN" b="1" dirty="0"/>
              <a:t>Đầu ra</a:t>
            </a:r>
            <a:r>
              <a:rPr lang="vi-VN" dirty="0"/>
              <a:t>: Văn bản được sinh ra, ví dụ: "a </a:t>
            </a:r>
            <a:r>
              <a:rPr lang="vi-VN" dirty="0" err="1"/>
              <a:t>little</a:t>
            </a:r>
            <a:r>
              <a:rPr lang="vi-VN" dirty="0"/>
              <a:t> </a:t>
            </a:r>
            <a:r>
              <a:rPr lang="vi-VN" dirty="0" err="1"/>
              <a:t>girl</a:t>
            </a:r>
            <a:r>
              <a:rPr lang="vi-VN" dirty="0"/>
              <a:t> </a:t>
            </a:r>
            <a:r>
              <a:rPr lang="vi-VN" dirty="0" err="1"/>
              <a:t>holding</a:t>
            </a:r>
            <a:r>
              <a:rPr lang="vi-VN" dirty="0"/>
              <a:t> a </a:t>
            </a:r>
            <a:r>
              <a:rPr lang="vi-VN" dirty="0" err="1"/>
              <a:t>kitten</a:t>
            </a:r>
            <a:r>
              <a:rPr lang="vi-VN" dirty="0"/>
              <a:t> </a:t>
            </a:r>
            <a:r>
              <a:rPr lang="vi-VN" dirty="0" err="1"/>
              <a:t>next</a:t>
            </a:r>
            <a:r>
              <a:rPr lang="vi-VN" dirty="0"/>
              <a:t> to a </a:t>
            </a:r>
            <a:r>
              <a:rPr lang="vi-VN" dirty="0" err="1"/>
              <a:t>blue</a:t>
            </a:r>
            <a:r>
              <a:rPr lang="vi-VN" dirty="0"/>
              <a:t> </a:t>
            </a:r>
            <a:r>
              <a:rPr lang="vi-VN" dirty="0" err="1"/>
              <a:t>fence</a:t>
            </a:r>
            <a:r>
              <a:rPr lang="vi-VN" dirty="0"/>
              <a:t>", hoặc một câu trả lời phù hợp với nhiệm vụ.</a:t>
            </a:r>
          </a:p>
          <a:p>
            <a:pPr>
              <a:buNone/>
            </a:pPr>
            <a:r>
              <a:rPr lang="vi-VN" b="1" dirty="0" err="1"/>
              <a:t>Language</a:t>
            </a:r>
            <a:r>
              <a:rPr lang="vi-VN" b="1" dirty="0"/>
              <a:t> </a:t>
            </a:r>
            <a:r>
              <a:rPr lang="vi-VN" b="1" dirty="0" err="1"/>
              <a:t>Model</a:t>
            </a:r>
            <a:r>
              <a:rPr lang="vi-VN" b="1" dirty="0"/>
              <a:t> (LM)</a:t>
            </a:r>
            <a:r>
              <a:rPr lang="en-US" b="1" dirty="0"/>
              <a:t>: </a:t>
            </a:r>
            <a:r>
              <a:rPr lang="vi-VN" dirty="0"/>
              <a:t>Đầu ra cuối cùng đi qua một </a:t>
            </a:r>
            <a:r>
              <a:rPr lang="vi-VN" b="1" dirty="0" err="1"/>
              <a:t>Language</a:t>
            </a:r>
            <a:r>
              <a:rPr lang="vi-VN" b="1" dirty="0"/>
              <a:t> </a:t>
            </a:r>
            <a:r>
              <a:rPr lang="vi-VN" b="1" dirty="0" err="1"/>
              <a:t>Model</a:t>
            </a:r>
            <a:r>
              <a:rPr lang="vi-VN" dirty="0"/>
              <a:t> để đảm bảo văn bản sinh ra mượt mà, tự nhiên và đúng ngữ pháp.</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vi-VN" dirty="0"/>
          </a:p>
          <a:p>
            <a:endParaRPr lang="vi-VN"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24ef22aa1ac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24ef22aa1ac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4ef22aa1ac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4ef22aa1ac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24ef22aa1a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dirty="0" err="1">
                <a:effectLst/>
                <a:latin typeface="Times New Roman" panose="02020603050405020304" pitchFamily="18" charset="0"/>
                <a:ea typeface="Aptos" panose="020B0004020202020204" pitchFamily="34" charset="0"/>
                <a:cs typeface="Arial" panose="020B0604020202020204" pitchFamily="34" charset="0"/>
              </a:rPr>
              <a:t>Cuối</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cùng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chúng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tôi</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xây</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dựng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cạnh</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giữa</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nút</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từ-từ</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dựa</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vào</a:t>
            </a:r>
            <a:r>
              <a:rPr lang="en-US" sz="1100" dirty="0">
                <a:effectLst/>
                <a:latin typeface="Times New Roman" panose="02020603050405020304" pitchFamily="18" charset="0"/>
                <a:ea typeface="Aptos" panose="020B0004020202020204" pitchFamily="34" charset="0"/>
                <a:cs typeface="Arial" panose="020B0604020202020204" pitchFamily="34" charset="0"/>
              </a:rPr>
              <a:t> ma </a:t>
            </a:r>
            <a:r>
              <a:rPr lang="en-US" sz="1100" dirty="0" err="1">
                <a:effectLst/>
                <a:latin typeface="Times New Roman" panose="02020603050405020304" pitchFamily="18" charset="0"/>
                <a:ea typeface="Aptos" panose="020B0004020202020204" pitchFamily="34" charset="0"/>
                <a:cs typeface="Arial" panose="020B0604020202020204" pitchFamily="34" charset="0"/>
              </a:rPr>
              <a:t>trận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đồng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Ms</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Trọng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cạnh</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này</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tính</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bằng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cách</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lấy</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tần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suất</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đồng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giữa</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hai</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dirty="0">
                <a:effectLst/>
                <a:latin typeface="Times New Roman" panose="02020603050405020304" pitchFamily="18" charset="0"/>
                <a:ea typeface="Aptos" panose="020B0004020202020204" pitchFamily="34" charset="0"/>
                <a:cs typeface="Arial" panose="020B0604020202020204" pitchFamily="34" charset="0"/>
              </a:rPr>
              <a:t> chia </a:t>
            </a:r>
            <a:r>
              <a:rPr lang="en-US" sz="1100" dirty="0" err="1">
                <a:effectLst/>
                <a:latin typeface="Times New Roman" panose="02020603050405020304" pitchFamily="18" charset="0"/>
                <a:ea typeface="Aptos" panose="020B0004020202020204" pitchFamily="34" charset="0"/>
                <a:cs typeface="Arial" panose="020B0604020202020204" pitchFamily="34" charset="0"/>
              </a:rPr>
              <a:t>cho</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tổng</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lần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đầu</a:t>
            </a:r>
            <a:r>
              <a:rPr lang="en-US" sz="1100" dirty="0">
                <a:effectLst/>
                <a:latin typeface="Times New Roman" panose="02020603050405020304" pitchFamily="18" charset="0"/>
                <a:ea typeface="Aptos" panose="020B0004020202020204" pitchFamily="34" charset="0"/>
                <a:cs typeface="Arial" panose="020B0604020202020204" pitchFamily="34" charset="0"/>
              </a:rPr>
              <a:t> </a:t>
            </a:r>
            <a:r>
              <a:rPr lang="en-US" sz="1100" dirty="0" err="1">
                <a:effectLst/>
                <a:latin typeface="Times New Roman" panose="02020603050405020304" pitchFamily="18" charset="0"/>
                <a:ea typeface="Aptos" panose="020B0004020202020204" pitchFamily="34" charset="0"/>
                <a:cs typeface="Arial" panose="020B0604020202020204" pitchFamily="34" charset="0"/>
              </a:rPr>
              <a:t>tiên</a:t>
            </a:r>
            <a:endParaRPr lang="en-US" sz="1100" dirty="0">
              <a:effectLst/>
              <a:latin typeface="Times New Roman" panose="02020603050405020304" pitchFamily="18" charset="0"/>
              <a:ea typeface="Aptos" panose="020B0004020202020204" pitchFamily="34" charset="0"/>
              <a:cs typeface="Arial" panose="020B0604020202020204"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kern="100" dirty="0">
                <a:effectLst/>
                <a:latin typeface="Times New Roman" panose="02020603050405020304" pitchFamily="18" charset="0"/>
                <a:ea typeface="Aptos" panose="020B0004020202020204" pitchFamily="34" charset="0"/>
                <a:cs typeface="Arial" panose="020B0604020202020204" pitchFamily="34" charset="0"/>
              </a:rPr>
              <a:t>Các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cạnh</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giữa</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thêm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vào</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dựa</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trên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xác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suất</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điều</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kiện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tính</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ma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trận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đồng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giữa</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(Mc).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Cụ</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thể</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trọng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cạnh</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từ-cảm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tính</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bằng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cách</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lấy</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lần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cùng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đó</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chia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cho</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tổng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lần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với</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tất</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cả</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khác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dựa</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theo</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công</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100" kern="1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100" kern="100" dirty="0">
                <a:effectLst/>
                <a:latin typeface="Times New Roman" panose="02020603050405020304" pitchFamily="18" charset="0"/>
                <a:ea typeface="Aptos" panose="020B0004020202020204" pitchFamily="34" charset="0"/>
                <a:cs typeface="Arial" panose="020B0604020202020204" pitchFamily="34" charset="0"/>
              </a:rPr>
              <a:t> 3:</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E3A0A-BE93-1C87-EFD7-533EC8C2C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FBC27-1704-32A3-87C5-D6B39021A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25E32-363D-5F48-0A2F-93DCECC9C066}"/>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0" i="0">
                <a:solidFill>
                  <a:srgbClr val="000000"/>
                </a:solidFill>
                <a:effectLst/>
                <a:latin typeface="Roboto Slab" pitchFamily="2" charset="0"/>
                <a:ea typeface="Roboto Slab" pitchFamily="2" charset="0"/>
                <a:cs typeface="Roboto Slab" pitchFamily="2" charset="0"/>
              </a:rPr>
              <a:t>Công </a:t>
            </a:r>
            <a:r>
              <a:rPr lang="en-US" sz="1800" b="0" i="0" err="1">
                <a:solidFill>
                  <a:srgbClr val="000000"/>
                </a:solidFill>
                <a:effectLst/>
                <a:latin typeface="Roboto Slab" pitchFamily="2" charset="0"/>
                <a:ea typeface="Roboto Slab" pitchFamily="2" charset="0"/>
                <a:cs typeface="Roboto Slab" pitchFamily="2" charset="0"/>
              </a:rPr>
              <a:t>thức</a:t>
            </a:r>
            <a:r>
              <a:rPr lang="en-US" sz="1800" b="0" i="0">
                <a:solidFill>
                  <a:srgbClr val="000000"/>
                </a:solidFill>
                <a:effectLst/>
                <a:latin typeface="Roboto Slab" pitchFamily="2" charset="0"/>
                <a:ea typeface="Roboto Slab" pitchFamily="2" charset="0"/>
                <a:cs typeface="Roboto Slab" pitchFamily="2" charset="0"/>
              </a:rPr>
              <a:t> </a:t>
            </a:r>
            <a:r>
              <a:rPr lang="en-US" sz="1800" b="0" i="0" err="1">
                <a:solidFill>
                  <a:srgbClr val="000000"/>
                </a:solidFill>
                <a:effectLst/>
                <a:latin typeface="Roboto Slab" pitchFamily="2" charset="0"/>
                <a:ea typeface="Roboto Slab" pitchFamily="2" charset="0"/>
                <a:cs typeface="Roboto Slab" pitchFamily="2" charset="0"/>
              </a:rPr>
              <a:t>tính</a:t>
            </a:r>
            <a:r>
              <a:rPr lang="en-US" sz="1800" b="0" i="0">
                <a:solidFill>
                  <a:srgbClr val="000000"/>
                </a:solidFill>
                <a:effectLst/>
                <a:latin typeface="Roboto Slab" pitchFamily="2" charset="0"/>
                <a:ea typeface="Roboto Slab" pitchFamily="2" charset="0"/>
                <a:cs typeface="Roboto Slab" pitchFamily="2" charset="0"/>
              </a:rPr>
              <a:t> </a:t>
            </a:r>
            <a:r>
              <a:rPr lang="en-US" sz="1800" b="0" i="0" err="1">
                <a:solidFill>
                  <a:srgbClr val="000000"/>
                </a:solidFill>
                <a:effectLst/>
                <a:latin typeface="Roboto Slab" pitchFamily="2" charset="0"/>
                <a:ea typeface="Roboto Slab" pitchFamily="2" charset="0"/>
                <a:cs typeface="Roboto Slab" pitchFamily="2" charset="0"/>
              </a:rPr>
              <a:t>xác</a:t>
            </a:r>
            <a:r>
              <a:rPr lang="en-US" sz="1800" b="0" i="0">
                <a:solidFill>
                  <a:srgbClr val="000000"/>
                </a:solidFill>
                <a:effectLst/>
                <a:latin typeface="Roboto Slab" pitchFamily="2" charset="0"/>
                <a:ea typeface="Roboto Slab" pitchFamily="2" charset="0"/>
                <a:cs typeface="Roboto Slab" pitchFamily="2" charset="0"/>
              </a:rPr>
              <a:t> </a:t>
            </a:r>
            <a:r>
              <a:rPr lang="en-US" sz="1800" b="0" i="0" err="1">
                <a:solidFill>
                  <a:srgbClr val="000000"/>
                </a:solidFill>
                <a:effectLst/>
                <a:latin typeface="Roboto Slab" pitchFamily="2" charset="0"/>
                <a:ea typeface="Roboto Slab" pitchFamily="2" charset="0"/>
                <a:cs typeface="Roboto Slab" pitchFamily="2" charset="0"/>
              </a:rPr>
              <a:t>xuất</a:t>
            </a:r>
            <a:r>
              <a:rPr lang="en-US" sz="1800" b="0" i="0">
                <a:solidFill>
                  <a:srgbClr val="000000"/>
                </a:solidFill>
                <a:effectLst/>
                <a:latin typeface="Roboto Slab" pitchFamily="2" charset="0"/>
                <a:ea typeface="Roboto Slab" pitchFamily="2" charset="0"/>
                <a:cs typeface="Roboto Slab" pitchFamily="2" charset="0"/>
              </a:rPr>
              <a:t> </a:t>
            </a:r>
            <a:r>
              <a:rPr lang="vi-VN" sz="1800" b="0" i="0">
                <a:solidFill>
                  <a:srgbClr val="000000"/>
                </a:solidFill>
                <a:effectLst/>
                <a:latin typeface="Roboto Slab" pitchFamily="2" charset="0"/>
                <a:ea typeface="Roboto Slab" pitchFamily="2" charset="0"/>
                <a:cs typeface="Roboto Slab" pitchFamily="2" charset="0"/>
              </a:rPr>
              <a:t>đồng xuất hiện:</a:t>
            </a:r>
            <a:endPar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Tổng</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cạnh</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e =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lần</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w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cảm</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xúc</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c </a:t>
            </a:r>
            <a:r>
              <a:rPr lang="en-US" sz="3200" b="0" i="0">
                <a:solidFill>
                  <a:srgbClr val="000000"/>
                </a:solidFill>
                <a:effectLst/>
                <a:latin typeface="Arial"/>
                <a:ea typeface="Arial" panose="020B0604020202020204" pitchFamily="34" charset="0"/>
                <a:cs typeface="Arial"/>
              </a:rPr>
              <a:t>/</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Tổng</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số</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lần</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xuất</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hiện</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từ</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w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với</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26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cảm</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0" i="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xúc</a:t>
            </a:r>
            <a:endParaRPr lang="en-US"/>
          </a:p>
        </p:txBody>
      </p:sp>
    </p:spTree>
    <p:extLst>
      <p:ext uri="{BB962C8B-B14F-4D97-AF65-F5344CB8AC3E}">
        <p14:creationId xmlns:p14="http://schemas.microsoft.com/office/powerpoint/2010/main" val="4265477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err="1"/>
              <a:t>bộ</a:t>
            </a:r>
            <a:r>
              <a:rPr lang="en-US" dirty="0"/>
              <a:t> </a:t>
            </a:r>
            <a:r>
              <a:rPr lang="en-US" dirty="0" err="1"/>
              <a:t>dữ</a:t>
            </a:r>
            <a:r>
              <a:rPr lang="en-US" dirty="0"/>
              <a:t> </a:t>
            </a:r>
            <a:r>
              <a:rPr lang="en-US" dirty="0" err="1"/>
              <a:t>liệu</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SenticNet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công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cụ</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trên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Nó</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bao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gồm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niệm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liên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tới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cung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cấp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sở</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liệu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phú</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phục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vụ</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ảnh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SenticNet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liệu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phú</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thông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tin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về</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niệm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mối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liên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thường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xây</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nhận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diện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WordNet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sở</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liệu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vựng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lớn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thiết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kế</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dưới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lưới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đó</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mỗi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nhóm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nhóm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đồng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kèm</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theo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với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synsets</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như</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đồng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nghĩa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siêu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loại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Do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đó</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WordNet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cũng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dữ</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liệu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hữu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ích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việc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xây</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98288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06FA-373B-F711-3B9A-B36F1AF15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1DB14-6F00-2145-31CF-F0FBCC218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CC9E5-84B1-0D47-F675-A85103BE9691}"/>
              </a:ext>
            </a:extLst>
          </p:cNvPr>
          <p:cNvSpPr>
            <a:spLocks noGrp="1"/>
          </p:cNvSpPr>
          <p:nvPr>
            <p:ph type="body" idx="1"/>
          </p:nvPr>
        </p:nvSpPr>
        <p:spPr/>
        <p:txBody>
          <a:bodyPr/>
          <a:lstStyle/>
          <a:p>
            <a:r>
              <a:rPr lang="en-US" sz="18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trị</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dễ</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chịu</a:t>
            </a:r>
            <a:r>
              <a:rPr lang="en-US" sz="1800" dirty="0">
                <a:effectLst/>
                <a:latin typeface="Times New Roman" panose="02020603050405020304" pitchFamily="18" charset="0"/>
                <a:ea typeface="Aptos" panose="020B0004020202020204" pitchFamily="34" charset="0"/>
                <a:cs typeface="Arial" panose="020B0604020202020204" pitchFamily="34" charset="0"/>
              </a:rPr>
              <a:t> (pleasantness value), </a:t>
            </a:r>
            <a:r>
              <a:rPr lang="en-US" sz="18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trị</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cực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(polarity value),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nhãn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tâm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trạng</a:t>
            </a:r>
            <a:r>
              <a:rPr lang="en-US" sz="1800" dirty="0">
                <a:effectLst/>
                <a:latin typeface="Times New Roman" panose="02020603050405020304" pitchFamily="18" charset="0"/>
                <a:ea typeface="Aptos" panose="020B0004020202020204" pitchFamily="34" charset="0"/>
                <a:cs typeface="Arial" panose="020B0604020202020204" pitchFamily="34" charset="0"/>
              </a:rPr>
              <a:t> (mood tags) </a:t>
            </a:r>
            <a:endParaRPr lang="en-US" dirty="0"/>
          </a:p>
          <a:p>
            <a:endParaRPr lang="en-US" dirty="0"/>
          </a:p>
        </p:txBody>
      </p:sp>
    </p:spTree>
    <p:extLst>
      <p:ext uri="{BB962C8B-B14F-4D97-AF65-F5344CB8AC3E}">
        <p14:creationId xmlns:p14="http://schemas.microsoft.com/office/powerpoint/2010/main" val="3351041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Aptos" panose="020B0004020202020204" pitchFamily="34" charset="0"/>
                <a:cs typeface="Arial" panose="020B0604020202020204" pitchFamily="34" charset="0"/>
              </a:rPr>
              <a:t>Ở </a:t>
            </a:r>
            <a:r>
              <a:rPr lang="en-US" sz="1800" err="1">
                <a:effectLst/>
                <a:latin typeface="Times New Roman" panose="02020603050405020304" pitchFamily="18" charset="0"/>
                <a:ea typeface="Aptos" panose="020B0004020202020204" pitchFamily="34" charset="0"/>
                <a:cs typeface="Arial" panose="020B0604020202020204" pitchFamily="34" charset="0"/>
              </a:rPr>
              <a:t>đây</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chúng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tôi</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sử</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dụng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GloVe</a:t>
            </a:r>
            <a:r>
              <a:rPr lang="en-US" sz="1800">
                <a:effectLst/>
                <a:latin typeface="Times New Roman" panose="02020603050405020304" pitchFamily="18" charset="0"/>
                <a:ea typeface="Aptos" panose="020B0004020202020204" pitchFamily="34" charset="0"/>
                <a:cs typeface="Arial" panose="020B0604020202020204" pitchFamily="34" charset="0"/>
              </a:rPr>
              <a:t> 200, </a:t>
            </a:r>
            <a:r>
              <a:rPr lang="en-US" sz="1800" err="1">
                <a:effectLst/>
                <a:latin typeface="Times New Roman" panose="02020603050405020304" pitchFamily="18" charset="0"/>
                <a:ea typeface="Aptos" panose="020B0004020202020204" pitchFamily="34" charset="0"/>
                <a:cs typeface="Arial" panose="020B0604020202020204" pitchFamily="34" charset="0"/>
              </a:rPr>
              <a:t>chứa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các</a:t>
            </a:r>
            <a:r>
              <a:rPr lang="en-US" sz="1800">
                <a:effectLst/>
                <a:latin typeface="Times New Roman" panose="02020603050405020304" pitchFamily="18" charset="0"/>
                <a:ea typeface="Aptos" panose="020B0004020202020204" pitchFamily="34" charset="0"/>
                <a:cs typeface="Arial" panose="020B0604020202020204" pitchFamily="34" charset="0"/>
              </a:rPr>
              <a:t> vector </a:t>
            </a:r>
            <a:r>
              <a:rPr lang="en-US" sz="1800" err="1">
                <a:effectLst/>
                <a:latin typeface="Times New Roman" panose="02020603050405020304" pitchFamily="18" charset="0"/>
                <a:ea typeface="Aptos" panose="020B0004020202020204" pitchFamily="34" charset="0"/>
                <a:cs typeface="Arial" panose="020B0604020202020204" pitchFamily="34" charset="0"/>
              </a:rPr>
              <a:t>nhúng</a:t>
            </a:r>
            <a:r>
              <a:rPr lang="en-US" sz="1800">
                <a:effectLst/>
                <a:latin typeface="Times New Roman" panose="02020603050405020304" pitchFamily="18" charset="0"/>
                <a:ea typeface="Aptos" panose="020B0004020202020204" pitchFamily="34" charset="0"/>
                <a:cs typeface="Arial" panose="020B0604020202020204" pitchFamily="34" charset="0"/>
              </a:rPr>
              <a:t> 200 </a:t>
            </a:r>
            <a:r>
              <a:rPr lang="en-US" sz="18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huấn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luyện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trước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trên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tập</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dữ</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liệu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lớn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mỗi</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từ</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khóa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tương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ứng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với</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một</a:t>
            </a:r>
            <a:r>
              <a:rPr lang="en-US" sz="1800">
                <a:effectLst/>
                <a:latin typeface="Times New Roman" panose="02020603050405020304" pitchFamily="18" charset="0"/>
                <a:ea typeface="Aptos" panose="020B0004020202020204" pitchFamily="34" charset="0"/>
                <a:cs typeface="Arial" panose="020B0604020202020204" pitchFamily="34" charset="0"/>
              </a:rPr>
              <a:t> vector 200 </a:t>
            </a:r>
            <a:r>
              <a:rPr lang="en-US" sz="18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Việc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sử</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dụng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GloVe</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để</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nhúng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giúp</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cung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cấp</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các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biểu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diễn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ngữ</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nghĩa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phong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phú</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huấn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luyện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trên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dữ</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liệu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lớn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giúp</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mô</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hình</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hiểu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a:effectLst/>
                <a:latin typeface="Times New Roman" panose="02020603050405020304" pitchFamily="18" charset="0"/>
                <a:ea typeface="Aptos" panose="020B0004020202020204" pitchFamily="34" charset="0"/>
                <a:cs typeface="Arial" panose="020B0604020202020204" pitchFamily="34" charset="0"/>
              </a:rPr>
              <a:t> ý </a:t>
            </a:r>
            <a:r>
              <a:rPr lang="en-US" sz="1800" err="1">
                <a:effectLst/>
                <a:latin typeface="Times New Roman" panose="02020603050405020304" pitchFamily="18" charset="0"/>
                <a:ea typeface="Aptos" panose="020B0004020202020204" pitchFamily="34" charset="0"/>
                <a:cs typeface="Arial" panose="020B0604020202020204" pitchFamily="34" charset="0"/>
              </a:rPr>
              <a:t>nghĩa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của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các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từ</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khóa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trong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ngữ</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cảnh</a:t>
            </a:r>
            <a:r>
              <a:rPr lang="en-US" sz="1800">
                <a:effectLst/>
                <a:latin typeface="Times New Roman" panose="02020603050405020304" pitchFamily="18" charset="0"/>
                <a:ea typeface="Aptos" panose="020B0004020202020204" pitchFamily="34" charset="0"/>
                <a:cs typeface="Arial" panose="020B0604020202020204" pitchFamily="34" charset="0"/>
              </a:rPr>
              <a:t>.</a:t>
            </a:r>
            <a:endParaRPr lang="en-US"/>
          </a:p>
        </p:txBody>
      </p:sp>
    </p:spTree>
    <p:extLst>
      <p:ext uri="{BB962C8B-B14F-4D97-AF65-F5344CB8AC3E}">
        <p14:creationId xmlns:p14="http://schemas.microsoft.com/office/powerpoint/2010/main" val="3275155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ECB34-1517-6C30-783E-9EC62AF73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DB0FF-AFF9-3CC3-4C65-48A51274E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263C2-827E-98B6-6425-D79BAB697F5D}"/>
              </a:ext>
            </a:extLst>
          </p:cNvPr>
          <p:cNvSpPr>
            <a:spLocks noGrp="1"/>
          </p:cNvSpPr>
          <p:nvPr>
            <p:ph type="body" idx="1"/>
          </p:nvPr>
        </p:nvSpPr>
        <p:spPr/>
        <p:txBody>
          <a:bodyPr/>
          <a:lstStyle/>
          <a:p>
            <a:r>
              <a:rPr lang="vi-VN"/>
              <a:t>Bộ dữ liệu được chia thành các tập huấn luyện, thử nghiệm và xác thực với tỷ lệ lần lượt là 70%, 20% và 10%.</a:t>
            </a:r>
          </a:p>
          <a:p>
            <a:r>
              <a:rPr lang="vi-VN"/>
              <a:t>Một hàm để tạo cây biểu đồ kiến ​​thức.</a:t>
            </a:r>
          </a:p>
          <a:p>
            <a:r>
              <a:rPr lang="vi-VN" err="1"/>
              <a:t>GloVe</a:t>
            </a:r>
            <a:r>
              <a:rPr lang="vi-VN"/>
              <a:t> được sử dụng để nhúng dữ liệu đầu vào.</a:t>
            </a:r>
          </a:p>
          <a:p>
            <a:r>
              <a:rPr lang="vi-VN"/>
              <a:t>Sau đó, biểu đồ kiến ​​thức sẽ được sắp xếp thành các lô để đưa vào mô hình GIN.</a:t>
            </a:r>
            <a:endParaRPr lang="en-US"/>
          </a:p>
        </p:txBody>
      </p:sp>
    </p:spTree>
    <p:extLst>
      <p:ext uri="{BB962C8B-B14F-4D97-AF65-F5344CB8AC3E}">
        <p14:creationId xmlns:p14="http://schemas.microsoft.com/office/powerpoint/2010/main" val="2902256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621E5-66EC-7D1A-20AA-9C07347C5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88982-2A8D-A556-03A4-5A437D86B2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AEB4D-A9BF-7848-50F2-6C14FE57D93D}"/>
              </a:ext>
            </a:extLst>
          </p:cNvPr>
          <p:cNvSpPr>
            <a:spLocks noGrp="1"/>
          </p:cNvSpPr>
          <p:nvPr>
            <p:ph type="body" idx="1"/>
          </p:nvPr>
        </p:nvSpPr>
        <p:spPr/>
        <p:txBody>
          <a:bodyPr/>
          <a:lstStyle/>
          <a:p>
            <a:pPr>
              <a:buNone/>
            </a:pPr>
            <a:r>
              <a:rPr lang="en-US" b="1" dirty="0"/>
              <a:t>PNA </a:t>
            </a:r>
            <a:r>
              <a:rPr lang="en-US" b="1" dirty="0" err="1"/>
              <a:t>đặc</a:t>
            </a:r>
            <a:r>
              <a:rPr lang="en-US" b="1" dirty="0"/>
              <a:t> </a:t>
            </a:r>
            <a:r>
              <a:rPr lang="en-US" b="1" dirty="0" err="1"/>
              <a:t>biệt</a:t>
            </a:r>
            <a:r>
              <a:rPr lang="en-US" b="1" dirty="0"/>
              <a:t> </a:t>
            </a:r>
            <a:r>
              <a:rPr lang="en-US" b="1" dirty="0" err="1"/>
              <a:t>phù</a:t>
            </a:r>
            <a:r>
              <a:rPr lang="en-US" b="1" dirty="0"/>
              <a:t> </a:t>
            </a:r>
            <a:r>
              <a:rPr lang="en-US" b="1" dirty="0" err="1"/>
              <a:t>hợp</a:t>
            </a:r>
            <a:r>
              <a:rPr lang="en-US" dirty="0"/>
              <a:t> </a:t>
            </a:r>
            <a:r>
              <a:rPr lang="en-US" dirty="0" err="1"/>
              <a:t>với</a:t>
            </a:r>
            <a:r>
              <a:rPr lang="en-US" dirty="0"/>
              <a:t> </a:t>
            </a:r>
            <a:r>
              <a:rPr lang="en-US" dirty="0" err="1"/>
              <a:t>cấu</a:t>
            </a:r>
            <a:r>
              <a:rPr lang="en-US" dirty="0"/>
              <a:t> </a:t>
            </a:r>
            <a:r>
              <a:rPr lang="en-US" dirty="0" err="1"/>
              <a:t>trúc</a:t>
            </a:r>
            <a:r>
              <a:rPr lang="en-US" dirty="0"/>
              <a:t> </a:t>
            </a:r>
            <a:r>
              <a:rPr lang="en-US" dirty="0" err="1"/>
              <a:t>đồ</a:t>
            </a:r>
            <a:r>
              <a:rPr lang="en-US" dirty="0"/>
              <a:t> </a:t>
            </a:r>
            <a:r>
              <a:rPr lang="en-US" dirty="0" err="1"/>
              <a:t>thị</a:t>
            </a:r>
            <a:r>
              <a:rPr lang="en-US" dirty="0"/>
              <a:t> </a:t>
            </a:r>
            <a:r>
              <a:rPr lang="en-US" b="1" dirty="0" err="1"/>
              <a:t>không</a:t>
            </a:r>
            <a:r>
              <a:rPr lang="en-US" b="1" dirty="0"/>
              <a:t> </a:t>
            </a:r>
            <a:r>
              <a:rPr lang="en-US" b="1" dirty="0" err="1"/>
              <a:t>đồng</a:t>
            </a:r>
            <a:r>
              <a:rPr lang="en-US" b="1" dirty="0"/>
              <a:t> </a:t>
            </a:r>
            <a:r>
              <a:rPr lang="en-US" b="1" dirty="0" err="1"/>
              <a:t>đều</a:t>
            </a:r>
            <a:r>
              <a:rPr lang="en-US" b="1" dirty="0"/>
              <a:t> (heterogeneous neighborhoods)</a:t>
            </a:r>
            <a:r>
              <a:rPr lang="en-US" dirty="0"/>
              <a:t> , PNA </a:t>
            </a:r>
            <a:r>
              <a:rPr lang="en-US" dirty="0" err="1"/>
              <a:t>sử</a:t>
            </a:r>
            <a:r>
              <a:rPr lang="en-US" dirty="0"/>
              <a:t> </a:t>
            </a:r>
            <a:r>
              <a:rPr lang="en-US" dirty="0" err="1"/>
              <a:t>dụng</a:t>
            </a:r>
            <a:r>
              <a:rPr lang="en-US" dirty="0"/>
              <a:t> </a:t>
            </a:r>
            <a:r>
              <a:rPr lang="en-US" dirty="0" err="1"/>
              <a:t>nhiều</a:t>
            </a:r>
            <a:r>
              <a:rPr lang="en-US" dirty="0"/>
              <a:t> </a:t>
            </a:r>
            <a:r>
              <a:rPr lang="en-US" dirty="0" err="1"/>
              <a:t>phép</a:t>
            </a:r>
            <a:r>
              <a:rPr lang="en-US" dirty="0"/>
              <a:t> </a:t>
            </a:r>
            <a:r>
              <a:rPr lang="en-US" dirty="0" err="1"/>
              <a:t>tổng</a:t>
            </a:r>
            <a:r>
              <a:rPr lang="en-US" dirty="0"/>
              <a:t> </a:t>
            </a:r>
            <a:r>
              <a:rPr lang="en-US" dirty="0" err="1"/>
              <a:t>hợp</a:t>
            </a:r>
            <a:r>
              <a:rPr lang="en-US" dirty="0"/>
              <a:t> (aggregators) </a:t>
            </a:r>
            <a:r>
              <a:rPr lang="en-US" dirty="0" err="1"/>
              <a:t>và</a:t>
            </a:r>
            <a:r>
              <a:rPr lang="en-US" dirty="0"/>
              <a:t> </a:t>
            </a:r>
            <a:r>
              <a:rPr lang="en-US" dirty="0" err="1"/>
              <a:t>chuẩn</a:t>
            </a:r>
            <a:r>
              <a:rPr lang="en-US" dirty="0"/>
              <a:t> </a:t>
            </a:r>
            <a:r>
              <a:rPr lang="en-US" dirty="0" err="1"/>
              <a:t>hóa</a:t>
            </a:r>
            <a:r>
              <a:rPr lang="en-US" dirty="0"/>
              <a:t> (scalers. </a:t>
            </a:r>
            <a:r>
              <a:rPr lang="vi-VN" dirty="0"/>
              <a:t>Điều này giúp mô hình </a:t>
            </a:r>
            <a:r>
              <a:rPr lang="vi-VN" b="1" dirty="0"/>
              <a:t>học được thông tin linh hoạt từ các </a:t>
            </a:r>
            <a:r>
              <a:rPr lang="vi-VN" b="1" dirty="0" err="1"/>
              <a:t>node</a:t>
            </a:r>
            <a:r>
              <a:rPr lang="vi-VN" b="1" dirty="0"/>
              <a:t> có lân cận khác nhau</a:t>
            </a:r>
            <a:r>
              <a:rPr lang="en-US" b="1" dirty="0"/>
              <a:t> </a:t>
            </a:r>
          </a:p>
          <a:p>
            <a:pPr>
              <a:buFont typeface="Arial" panose="020B0604020202020204" pitchFamily="34" charset="0"/>
              <a:buChar char="•"/>
            </a:pPr>
            <a:r>
              <a:rPr lang="vi-VN" b="1" dirty="0" err="1"/>
              <a:t>Embedding</a:t>
            </a:r>
            <a:r>
              <a:rPr lang="vi-VN" b="1" dirty="0"/>
              <a:t> ngữ cảnh từ mô hình NLP (BERT, GPT, </a:t>
            </a:r>
            <a:r>
              <a:rPr lang="vi-VN" b="1" dirty="0" err="1"/>
              <a:t>ExpansionNet</a:t>
            </a:r>
            <a:r>
              <a:rPr lang="vi-VN" b="1" dirty="0"/>
              <a:t>)</a:t>
            </a:r>
            <a:r>
              <a:rPr lang="vi-VN" dirty="0"/>
              <a:t> hoặc hình ảnh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a:t>Đồ</a:t>
            </a:r>
            <a:r>
              <a:rPr lang="en-US" dirty="0"/>
              <a:t> </a:t>
            </a:r>
            <a:r>
              <a:rPr lang="en-US" dirty="0" err="1"/>
              <a:t>thị</a:t>
            </a:r>
            <a:r>
              <a:rPr lang="en-US" dirty="0"/>
              <a:t> </a:t>
            </a:r>
            <a:r>
              <a:rPr lang="en-US" dirty="0" err="1"/>
              <a:t>đầu</a:t>
            </a:r>
            <a:r>
              <a:rPr lang="en-US" dirty="0"/>
              <a:t> </a:t>
            </a:r>
            <a:r>
              <a:rPr lang="en-US" dirty="0" err="1"/>
              <a:t>vào</a:t>
            </a:r>
            <a:r>
              <a:rPr lang="en-US" dirty="0"/>
              <a:t>: </a:t>
            </a:r>
            <a:r>
              <a:rPr lang="en-US" dirty="0" err="1"/>
              <a:t>một</a:t>
            </a:r>
            <a:r>
              <a:rPr lang="en-US" dirty="0"/>
              <a:t> </a:t>
            </a:r>
            <a:r>
              <a:rPr lang="en-US" b="1" dirty="0" err="1"/>
              <a:t>đồ</a:t>
            </a:r>
            <a:r>
              <a:rPr lang="en-US" b="1" dirty="0"/>
              <a:t> </a:t>
            </a:r>
            <a:r>
              <a:rPr lang="en-US" b="1" dirty="0" err="1"/>
              <a:t>thị</a:t>
            </a:r>
            <a:r>
              <a:rPr lang="en-US" b="1" dirty="0"/>
              <a:t> </a:t>
            </a:r>
            <a:r>
              <a:rPr lang="en-US" b="1" dirty="0" err="1"/>
              <a:t>mẫu</a:t>
            </a:r>
            <a:r>
              <a:rPr lang="en-US" dirty="0"/>
              <a:t> (graph) </a:t>
            </a:r>
            <a:r>
              <a:rPr lang="en-US" dirty="0" err="1"/>
              <a:t>gồm</a:t>
            </a:r>
            <a:r>
              <a:rPr lang="en-US" dirty="0"/>
              <a:t> </a:t>
            </a:r>
            <a:r>
              <a:rPr lang="vi-VN" b="1" dirty="0"/>
              <a:t>nút</a:t>
            </a:r>
            <a:r>
              <a:rPr lang="vi-VN" dirty="0"/>
              <a:t> (</a:t>
            </a:r>
            <a:r>
              <a:rPr lang="vi-VN" dirty="0" err="1"/>
              <a:t>nodes</a:t>
            </a:r>
            <a:r>
              <a:rPr lang="vi-VN" dirty="0"/>
              <a:t>) và các </a:t>
            </a:r>
            <a:r>
              <a:rPr lang="vi-VN" b="1" dirty="0"/>
              <a:t>cạnh</a:t>
            </a:r>
            <a:r>
              <a:rPr lang="vi-VN" dirty="0"/>
              <a:t> (</a:t>
            </a:r>
            <a:r>
              <a:rPr lang="vi-VN" dirty="0" err="1"/>
              <a:t>edges</a:t>
            </a:r>
            <a:r>
              <a:rPr lang="vi-VN" dirty="0"/>
              <a:t>)</a:t>
            </a:r>
            <a:r>
              <a:rPr lang="en-US" dirty="0"/>
              <a:t>. </a:t>
            </a:r>
            <a:r>
              <a:rPr lang="vi-VN" dirty="0"/>
              <a:t>Một nút cụ thể </a:t>
            </a:r>
            <a:r>
              <a:rPr lang="en-US" dirty="0"/>
              <a:t>v </a:t>
            </a:r>
            <a:r>
              <a:rPr lang="vi-VN" dirty="0"/>
              <a:t>được làm nổi bật, với tập láng giềng N(v) đánh dấu.</a:t>
            </a:r>
            <a:r>
              <a:rPr lang="en-US" dirty="0"/>
              <a:t> </a:t>
            </a:r>
            <a:r>
              <a:rPr lang="vi-VN" dirty="0"/>
              <a:t>có </a:t>
            </a:r>
            <a:r>
              <a:rPr lang="vi-VN" b="1" dirty="0"/>
              <a:t>bốn nhánh song </a:t>
            </a:r>
            <a:r>
              <a:rPr lang="vi-VN" b="1" dirty="0" err="1"/>
              <a:t>song</a:t>
            </a:r>
            <a:r>
              <a:rPr lang="vi-VN" dirty="0"/>
              <a:t> đại diện cho bốn hàm tổng hợp</a:t>
            </a:r>
            <a:r>
              <a:rPr lang="en-US" dirty="0"/>
              <a:t>. </a:t>
            </a:r>
            <a:r>
              <a:rPr lang="vi-VN" dirty="0"/>
              <a:t>Mỗi nhánh nhận đầu vào là các đặc trưng </a:t>
            </a:r>
            <a:r>
              <a:rPr lang="en-US" dirty="0"/>
              <a:t>h(u)</a:t>
            </a:r>
            <a:r>
              <a:rPr lang="vi-VN" dirty="0"/>
              <a:t>​ từ láng giềng </a:t>
            </a:r>
            <a:r>
              <a:rPr lang="vi-VN" dirty="0" err="1"/>
              <a:t>u∈N</a:t>
            </a:r>
            <a:r>
              <a:rPr lang="vi-VN" dirty="0"/>
              <a:t>(v)</a:t>
            </a:r>
            <a:r>
              <a:rPr lang="en-US" dirty="0"/>
              <a:t>. </a:t>
            </a:r>
            <a:r>
              <a:rPr lang="vi-VN" dirty="0"/>
              <a:t>Tạo ra các đặc trưng tổng hợp đa chiều từ dữ liệu thô, giúp mô hình nắm bắt thông tin toàn diện hơn.</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dirty="0" err="1"/>
              <a:t>Scalers</a:t>
            </a:r>
            <a:r>
              <a:rPr lang="vi-VN" dirty="0"/>
              <a:t> (Bộ chuẩn hóa)</a:t>
            </a:r>
            <a:r>
              <a:rPr lang="en-US" dirty="0"/>
              <a:t>: </a:t>
            </a:r>
            <a:r>
              <a:rPr lang="vi-VN" dirty="0"/>
              <a:t>Điều chỉnh phạm vi hoặc độ lớn của dữ liệu trước khi đưa vào mô hình:</a:t>
            </a:r>
            <a:r>
              <a:rPr lang="en-US" dirty="0"/>
              <a:t> </a:t>
            </a:r>
            <a:r>
              <a:rPr lang="vi-VN" dirty="0"/>
              <a:t>Cân bằng phạm vi dữ liệu, đảm bảo các đặc trưng có ảnh hưởng tương đồng lên mô hình.</a:t>
            </a:r>
            <a:endParaRPr lang="en-US" dirty="0"/>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dirty="0"/>
              <a:t>Một mạng nơ-</a:t>
            </a:r>
            <a:r>
              <a:rPr lang="vi-VN" dirty="0" err="1"/>
              <a:t>ron</a:t>
            </a:r>
            <a:r>
              <a:rPr lang="vi-VN" dirty="0"/>
              <a:t> nhân tạo gồm nhiều lớp ẩn, có khả năng học mô hình phi tuyến phức tạp.</a:t>
            </a:r>
          </a:p>
          <a:p>
            <a:pPr lvl="1">
              <a:buFont typeface="Arial" panose="020B0604020202020204" pitchFamily="34" charset="0"/>
              <a:buChar char="•"/>
            </a:pPr>
            <a:r>
              <a:rPr lang="vi-VN" dirty="0"/>
              <a:t>Cấu trúc: Gồm lớp đầu vào (</a:t>
            </a:r>
            <a:r>
              <a:rPr lang="vi-VN" dirty="0" err="1"/>
              <a:t>input</a:t>
            </a:r>
            <a:r>
              <a:rPr lang="vi-VN" dirty="0"/>
              <a:t> </a:t>
            </a:r>
            <a:r>
              <a:rPr lang="vi-VN" dirty="0" err="1"/>
              <a:t>layer</a:t>
            </a:r>
            <a:r>
              <a:rPr lang="vi-VN" dirty="0"/>
              <a:t>), các lớp ẩn (</a:t>
            </a:r>
            <a:r>
              <a:rPr lang="vi-VN" dirty="0" err="1"/>
              <a:t>hidden</a:t>
            </a:r>
            <a:r>
              <a:rPr lang="vi-VN" dirty="0"/>
              <a:t> </a:t>
            </a:r>
            <a:r>
              <a:rPr lang="vi-VN" dirty="0" err="1"/>
              <a:t>layers</a:t>
            </a:r>
            <a:r>
              <a:rPr lang="vi-VN" dirty="0"/>
              <a:t>), và lớp đầu ra (</a:t>
            </a:r>
            <a:r>
              <a:rPr lang="vi-VN" dirty="0" err="1"/>
              <a:t>output</a:t>
            </a:r>
            <a:r>
              <a:rPr lang="vi-VN" dirty="0"/>
              <a:t> </a:t>
            </a:r>
            <a:r>
              <a:rPr lang="vi-VN" dirty="0" err="1"/>
              <a:t>layer</a:t>
            </a:r>
            <a:r>
              <a:rPr lang="vi-VN" dirty="0"/>
              <a:t>).</a:t>
            </a:r>
          </a:p>
          <a:p>
            <a:pPr lvl="1">
              <a:buFont typeface="Arial" panose="020B0604020202020204" pitchFamily="34" charset="0"/>
              <a:buChar char="•"/>
            </a:pPr>
            <a:r>
              <a:rPr lang="vi-VN" dirty="0"/>
              <a:t>Chức năng: Nhận dữ liệu đã qua xử lý từ </a:t>
            </a:r>
            <a:r>
              <a:rPr lang="vi-VN" dirty="0" err="1"/>
              <a:t>Aggregators</a:t>
            </a:r>
            <a:r>
              <a:rPr lang="vi-VN" dirty="0"/>
              <a:t> và </a:t>
            </a:r>
            <a:r>
              <a:rPr lang="vi-VN" dirty="0" err="1"/>
              <a:t>Scalers</a:t>
            </a:r>
            <a:r>
              <a:rPr lang="vi-VN" dirty="0"/>
              <a:t>, học các mẫu phức tạp để đưa ra dự đoán/ phân loại.</a:t>
            </a:r>
          </a:p>
          <a:p>
            <a:pPr lvl="1">
              <a:buFont typeface="Arial" panose="020B0604020202020204" pitchFamily="34" charset="0"/>
              <a:buChar char="•"/>
            </a:pPr>
            <a:r>
              <a:rPr lang="vi-VN" dirty="0"/>
              <a:t>Vai trò: Là thành phần chính để dự đoán kết quả dựa trên dữ liệu đã được chuẩn bị.</a:t>
            </a:r>
            <a:endParaRPr lang="en-US" dirty="0"/>
          </a:p>
          <a:p>
            <a:pPr lvl="0">
              <a:buFont typeface="Arial" panose="020B0604020202020204" pitchFamily="34" charset="0"/>
              <a:buChar char="•"/>
            </a:pPr>
            <a:r>
              <a:rPr lang="vi-VN" dirty="0"/>
              <a:t>Luồng xử lý của mô hình PN</a:t>
            </a:r>
            <a:r>
              <a:rPr lang="en-US" dirty="0"/>
              <a:t>A</a:t>
            </a:r>
            <a:endParaRPr lang="vi-VN" dirty="0"/>
          </a:p>
          <a:p>
            <a:pPr lvl="1">
              <a:buFont typeface="Arial" panose="020B0604020202020204" pitchFamily="34" charset="0"/>
              <a:buChar char="•"/>
            </a:pPr>
            <a:r>
              <a:rPr lang="vi-VN" dirty="0" err="1"/>
              <a:t>Aggregation</a:t>
            </a:r>
            <a:r>
              <a:rPr lang="vi-VN" dirty="0"/>
              <a:t>: Dữ liệu thô được tổng hợp bằng các phương pháp </a:t>
            </a:r>
            <a:r>
              <a:rPr lang="vi-VN" dirty="0" err="1"/>
              <a:t>mean</a:t>
            </a:r>
            <a:r>
              <a:rPr lang="vi-VN" dirty="0"/>
              <a:t>, </a:t>
            </a:r>
            <a:r>
              <a:rPr lang="vi-VN" dirty="0" err="1"/>
              <a:t>max</a:t>
            </a:r>
            <a:r>
              <a:rPr lang="vi-VN" dirty="0"/>
              <a:t>, min, </a:t>
            </a:r>
            <a:r>
              <a:rPr lang="vi-VN" dirty="0" err="1"/>
              <a:t>std</a:t>
            </a:r>
            <a:r>
              <a:rPr lang="vi-VN" dirty="0"/>
              <a:t> để tạo đặc trưng đa chiều.</a:t>
            </a:r>
          </a:p>
          <a:p>
            <a:pPr lvl="1">
              <a:buFont typeface="Arial" panose="020B0604020202020204" pitchFamily="34" charset="0"/>
              <a:buChar char="•"/>
            </a:pPr>
            <a:r>
              <a:rPr lang="vi-VN" dirty="0" err="1"/>
              <a:t>Scaling</a:t>
            </a:r>
            <a:r>
              <a:rPr lang="vi-VN" dirty="0"/>
              <a:t>: Dữ liệu tổng hợp được điều chỉnh phạm vi bằng </a:t>
            </a:r>
            <a:r>
              <a:rPr lang="vi-VN" dirty="0" err="1"/>
              <a:t>identity</a:t>
            </a:r>
            <a:r>
              <a:rPr lang="vi-VN" dirty="0"/>
              <a:t>, </a:t>
            </a:r>
            <a:r>
              <a:rPr lang="vi-VN" dirty="0" err="1"/>
              <a:t>amplification</a:t>
            </a:r>
            <a:r>
              <a:rPr lang="vi-VN" dirty="0"/>
              <a:t>, hoặc </a:t>
            </a:r>
            <a:r>
              <a:rPr lang="vi-VN" dirty="0" err="1"/>
              <a:t>attenuation</a:t>
            </a:r>
            <a:r>
              <a:rPr lang="vi-VN" dirty="0"/>
              <a:t> tùy vào yêu cầu.</a:t>
            </a:r>
          </a:p>
          <a:p>
            <a:pPr lvl="1">
              <a:buFont typeface="Arial" panose="020B0604020202020204" pitchFamily="34" charset="0"/>
              <a:buChar char="•"/>
            </a:pPr>
            <a:r>
              <a:rPr lang="vi-VN" dirty="0"/>
              <a:t>MLP: Dữ liệu đã chuẩn hóa được đưa vào MLP để huấn luyện và dự đoán.</a:t>
            </a: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vi-VN" dirty="0"/>
          </a:p>
          <a:p>
            <a:pPr lvl="1">
              <a:buFont typeface="Arial" panose="020B0604020202020204" pitchFamily="34" charset="0"/>
              <a:buChar char="•"/>
            </a:pPr>
            <a:endParaRPr lang="vi-VN" dirty="0"/>
          </a:p>
          <a:p>
            <a:pPr lvl="1">
              <a:buFont typeface="Arial" panose="020B0604020202020204" pitchFamily="34" charset="0"/>
              <a:buChar cha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p:txBody>
      </p:sp>
    </p:spTree>
    <p:extLst>
      <p:ext uri="{BB962C8B-B14F-4D97-AF65-F5344CB8AC3E}">
        <p14:creationId xmlns:p14="http://schemas.microsoft.com/office/powerpoint/2010/main" val="118380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C6DC2-D668-E017-40B8-B240F6BE0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84FF7-0C54-47C9-C1C4-B4BD94C6B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04456-DA96-D240-85DD-F2EABF8A12B7}"/>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4800" err="1"/>
              <a:t>Giá</a:t>
            </a:r>
            <a:r>
              <a:rPr lang="en-US" sz="4800"/>
              <a:t> </a:t>
            </a:r>
            <a:r>
              <a:rPr lang="en-US" sz="4800" err="1"/>
              <a:t>trị</a:t>
            </a:r>
            <a:r>
              <a:rPr lang="en-US" sz="4800"/>
              <a:t> 256 </a:t>
            </a:r>
            <a:r>
              <a:rPr lang="en-US" sz="4800" err="1"/>
              <a:t>là</a:t>
            </a:r>
            <a:r>
              <a:rPr lang="en-US" sz="4800"/>
              <a:t> </a:t>
            </a:r>
            <a:r>
              <a:rPr lang="en-US" sz="4800" err="1"/>
              <a:t>một</a:t>
            </a:r>
            <a:r>
              <a:rPr lang="en-US" sz="4800"/>
              <a:t> </a:t>
            </a:r>
            <a:r>
              <a:rPr lang="en-US" sz="4800" err="1"/>
              <a:t>lựa</a:t>
            </a:r>
            <a:r>
              <a:rPr lang="en-US" sz="4800"/>
              <a:t> </a:t>
            </a:r>
            <a:r>
              <a:rPr lang="en-US" sz="4800" err="1"/>
              <a:t>chọn</a:t>
            </a:r>
            <a:r>
              <a:rPr lang="en-US" sz="4800"/>
              <a:t> </a:t>
            </a:r>
            <a:r>
              <a:rPr lang="en-US" sz="4800" err="1"/>
              <a:t>phổ</a:t>
            </a:r>
            <a:r>
              <a:rPr lang="en-US" sz="4800"/>
              <a:t> </a:t>
            </a:r>
            <a:r>
              <a:rPr lang="en-US" sz="4800" err="1"/>
              <a:t>biến</a:t>
            </a:r>
            <a:r>
              <a:rPr lang="en-US" sz="4800"/>
              <a:t> </a:t>
            </a:r>
            <a:r>
              <a:rPr lang="en-US" sz="4800" err="1"/>
              <a:t>trong</a:t>
            </a:r>
            <a:r>
              <a:rPr lang="en-US" sz="4800"/>
              <a:t> </a:t>
            </a:r>
            <a:r>
              <a:rPr lang="en-US" sz="4800" err="1"/>
              <a:t>các</a:t>
            </a:r>
            <a:r>
              <a:rPr lang="en-US" sz="4800"/>
              <a:t> </a:t>
            </a:r>
            <a:r>
              <a:rPr lang="en-US" sz="4800" err="1"/>
              <a:t>mô</a:t>
            </a:r>
            <a:r>
              <a:rPr lang="en-US" sz="4800"/>
              <a:t> </a:t>
            </a:r>
            <a:r>
              <a:rPr lang="en-US" sz="4800" err="1"/>
              <a:t>hình</a:t>
            </a:r>
            <a:r>
              <a:rPr lang="en-US" sz="4800"/>
              <a:t> GNN </a:t>
            </a:r>
            <a:r>
              <a:rPr lang="en-US" sz="4800" err="1"/>
              <a:t>vì</a:t>
            </a:r>
            <a:r>
              <a:rPr lang="en-US" sz="4800"/>
              <a:t> </a:t>
            </a:r>
            <a:r>
              <a:rPr lang="en-US" sz="4800" err="1"/>
              <a:t>nó</a:t>
            </a:r>
            <a:r>
              <a:rPr lang="en-US" sz="4800"/>
              <a:t> </a:t>
            </a:r>
            <a:r>
              <a:rPr lang="en-US" sz="4800" err="1"/>
              <a:t>cung</a:t>
            </a:r>
            <a:r>
              <a:rPr lang="en-US" sz="4800"/>
              <a:t> </a:t>
            </a:r>
            <a:r>
              <a:rPr lang="en-US" sz="4800" err="1"/>
              <a:t>cấp</a:t>
            </a:r>
            <a:r>
              <a:rPr lang="en-US" sz="4800"/>
              <a:t> </a:t>
            </a:r>
            <a:r>
              <a:rPr lang="en-US" sz="4800" err="1"/>
              <a:t>đủ</a:t>
            </a:r>
            <a:r>
              <a:rPr lang="en-US" sz="4800"/>
              <a:t> </a:t>
            </a:r>
            <a:r>
              <a:rPr lang="en-US" sz="4800" err="1"/>
              <a:t>không</a:t>
            </a:r>
            <a:r>
              <a:rPr lang="en-US" sz="4800"/>
              <a:t> </a:t>
            </a:r>
            <a:r>
              <a:rPr lang="en-US" sz="4800" err="1"/>
              <a:t>gian</a:t>
            </a:r>
            <a:r>
              <a:rPr lang="en-US" sz="4800"/>
              <a:t> </a:t>
            </a:r>
            <a:r>
              <a:rPr lang="en-US" sz="4800" err="1"/>
              <a:t>để</a:t>
            </a:r>
            <a:r>
              <a:rPr lang="en-US" sz="4800"/>
              <a:t> </a:t>
            </a:r>
            <a:r>
              <a:rPr lang="en-US" sz="4800" err="1"/>
              <a:t>học</a:t>
            </a:r>
            <a:r>
              <a:rPr lang="en-US" sz="4800"/>
              <a:t> </a:t>
            </a:r>
            <a:r>
              <a:rPr lang="en-US" sz="4800" err="1"/>
              <a:t>các</a:t>
            </a:r>
            <a:r>
              <a:rPr lang="en-US" sz="4800"/>
              <a:t> </a:t>
            </a:r>
            <a:r>
              <a:rPr lang="en-US" sz="4800" err="1"/>
              <a:t>biểu</a:t>
            </a:r>
            <a:r>
              <a:rPr lang="en-US" sz="4800"/>
              <a:t> </a:t>
            </a:r>
            <a:r>
              <a:rPr lang="en-US" sz="4800" err="1"/>
              <a:t>diễn</a:t>
            </a:r>
            <a:r>
              <a:rPr lang="en-US" sz="4800"/>
              <a:t> </a:t>
            </a:r>
            <a:r>
              <a:rPr lang="en-US" sz="4800" err="1"/>
              <a:t>phức</a:t>
            </a:r>
            <a:r>
              <a:rPr lang="en-US" sz="4800"/>
              <a:t> </a:t>
            </a:r>
            <a:r>
              <a:rPr lang="en-US" sz="4800" err="1"/>
              <a:t>tạp</a:t>
            </a:r>
            <a:r>
              <a:rPr lang="en-US" sz="4800"/>
              <a:t> </a:t>
            </a:r>
            <a:r>
              <a:rPr lang="en-US" sz="4800" err="1"/>
              <a:t>mà</a:t>
            </a:r>
            <a:r>
              <a:rPr lang="en-US" sz="4800"/>
              <a:t> </a:t>
            </a:r>
            <a:r>
              <a:rPr lang="en-US" sz="4800" err="1"/>
              <a:t>không</a:t>
            </a:r>
            <a:r>
              <a:rPr lang="en-US" sz="4800"/>
              <a:t> </a:t>
            </a:r>
            <a:r>
              <a:rPr lang="en-US" sz="4800" err="1"/>
              <a:t>làm</a:t>
            </a:r>
            <a:r>
              <a:rPr lang="en-US" sz="4800"/>
              <a:t> </a:t>
            </a:r>
            <a:r>
              <a:rPr lang="en-US" sz="4800" err="1"/>
              <a:t>tăng</a:t>
            </a:r>
            <a:r>
              <a:rPr lang="en-US" sz="4800"/>
              <a:t> </a:t>
            </a:r>
            <a:r>
              <a:rPr lang="en-US" sz="4800" err="1"/>
              <a:t>quá</a:t>
            </a:r>
            <a:r>
              <a:rPr lang="en-US" sz="4800"/>
              <a:t> </a:t>
            </a:r>
            <a:r>
              <a:rPr lang="en-US" sz="4800" err="1"/>
              <a:t>nhiều</a:t>
            </a:r>
            <a:r>
              <a:rPr lang="en-US" sz="4800"/>
              <a:t> chi </a:t>
            </a:r>
            <a:r>
              <a:rPr lang="en-US" sz="4800" err="1"/>
              <a:t>phí</a:t>
            </a:r>
            <a:r>
              <a:rPr lang="en-US" sz="4800"/>
              <a:t> </a:t>
            </a:r>
            <a:r>
              <a:rPr lang="en-US" sz="4800" err="1"/>
              <a:t>tính</a:t>
            </a:r>
            <a:r>
              <a:rPr lang="en-US" sz="4800"/>
              <a:t> </a:t>
            </a:r>
            <a:r>
              <a:rPr lang="en-US" sz="4800" err="1"/>
              <a:t>toán.nếu</a:t>
            </a:r>
            <a:r>
              <a:rPr lang="en-US" sz="4800"/>
              <a:t> </a:t>
            </a:r>
            <a:r>
              <a:rPr lang="en-US" sz="4800" err="1"/>
              <a:t>nhỏ</a:t>
            </a:r>
            <a:r>
              <a:rPr lang="en-US" sz="4800"/>
              <a:t> </a:t>
            </a:r>
            <a:r>
              <a:rPr lang="en-US" sz="4800" err="1"/>
              <a:t>thì</a:t>
            </a:r>
            <a:r>
              <a:rPr lang="vi-VN" sz="7200"/>
              <a:t> mô hình có thể không đủ khả năng biểu diễn các đặc trưng phức tạp, dẫn đến </a:t>
            </a:r>
            <a:r>
              <a:rPr lang="vi-VN" sz="7200" err="1"/>
              <a:t>underfitting</a:t>
            </a:r>
            <a:r>
              <a:rPr lang="vi-VN" sz="7200"/>
              <a:t>.</a:t>
            </a:r>
            <a:r>
              <a:rPr lang="en-US" sz="7200"/>
              <a:t> </a:t>
            </a:r>
            <a:r>
              <a:rPr lang="en-US" sz="9600" err="1"/>
              <a:t>mô</a:t>
            </a:r>
            <a:r>
              <a:rPr lang="en-US" sz="9600"/>
              <a:t> </a:t>
            </a:r>
            <a:r>
              <a:rPr lang="en-US" sz="9600" err="1"/>
              <a:t>hình</a:t>
            </a:r>
            <a:r>
              <a:rPr lang="en-US" sz="9600"/>
              <a:t> </a:t>
            </a:r>
            <a:r>
              <a:rPr lang="en-US" sz="9600" err="1"/>
              <a:t>sẽ</a:t>
            </a:r>
            <a:r>
              <a:rPr lang="en-US" sz="9600"/>
              <a:t> </a:t>
            </a:r>
            <a:r>
              <a:rPr lang="en-US" sz="9600" err="1"/>
              <a:t>tốn</a:t>
            </a:r>
            <a:r>
              <a:rPr lang="en-US" sz="9600"/>
              <a:t> </a:t>
            </a:r>
            <a:r>
              <a:rPr lang="en-US" sz="9600" err="1"/>
              <a:t>nhiều</a:t>
            </a:r>
            <a:r>
              <a:rPr lang="en-US" sz="9600"/>
              <a:t> </a:t>
            </a:r>
            <a:r>
              <a:rPr lang="en-US" sz="9600" err="1"/>
              <a:t>tài</a:t>
            </a:r>
            <a:r>
              <a:rPr lang="en-US" sz="9600"/>
              <a:t> </a:t>
            </a:r>
            <a:r>
              <a:rPr lang="en-US" sz="9600" err="1"/>
              <a:t>nguyên</a:t>
            </a:r>
            <a:r>
              <a:rPr lang="en-US" sz="9600"/>
              <a:t> </a:t>
            </a:r>
            <a:r>
              <a:rPr lang="en-US" sz="9600" err="1"/>
              <a:t>tính</a:t>
            </a:r>
            <a:r>
              <a:rPr lang="en-US" sz="9600"/>
              <a:t> </a:t>
            </a:r>
            <a:r>
              <a:rPr lang="en-US" sz="9600" err="1"/>
              <a:t>toán</a:t>
            </a:r>
            <a:r>
              <a:rPr lang="en-US" sz="9600"/>
              <a:t> </a:t>
            </a:r>
            <a:r>
              <a:rPr lang="en-US" sz="9600" err="1"/>
              <a:t>và</a:t>
            </a:r>
            <a:r>
              <a:rPr lang="en-US" sz="9600"/>
              <a:t> </a:t>
            </a:r>
            <a:r>
              <a:rPr lang="en-US" sz="9600" err="1"/>
              <a:t>dễ</a:t>
            </a:r>
            <a:r>
              <a:rPr lang="en-US" sz="9600"/>
              <a:t> </a:t>
            </a:r>
            <a:r>
              <a:rPr lang="en-US" sz="9600" err="1"/>
              <a:t>bị</a:t>
            </a:r>
            <a:r>
              <a:rPr lang="en-US" sz="9600"/>
              <a:t> overfitting, </a:t>
            </a:r>
            <a:r>
              <a:rPr lang="en-US" sz="9600" err="1"/>
              <a:t>đặc</a:t>
            </a:r>
            <a:r>
              <a:rPr lang="en-US" sz="9600"/>
              <a:t> </a:t>
            </a:r>
            <a:r>
              <a:rPr lang="en-US" sz="9600" err="1"/>
              <a:t>biệt</a:t>
            </a:r>
            <a:r>
              <a:rPr lang="en-US" sz="9600"/>
              <a:t> </a:t>
            </a:r>
            <a:r>
              <a:rPr lang="en-US" sz="9600" err="1"/>
              <a:t>nếu</a:t>
            </a:r>
            <a:r>
              <a:rPr lang="en-US" sz="9600"/>
              <a:t> </a:t>
            </a:r>
            <a:r>
              <a:rPr lang="en-US" sz="9600" err="1"/>
              <a:t>dữ</a:t>
            </a:r>
            <a:r>
              <a:rPr lang="en-US" sz="9600"/>
              <a:t> </a:t>
            </a:r>
            <a:r>
              <a:rPr lang="en-US" sz="9600" err="1"/>
              <a:t>liệu</a:t>
            </a:r>
            <a:r>
              <a:rPr lang="en-US" sz="9600"/>
              <a:t> </a:t>
            </a:r>
            <a:r>
              <a:rPr lang="en-US" sz="9600" err="1"/>
              <a:t>không</a:t>
            </a:r>
            <a:r>
              <a:rPr lang="en-US" sz="9600"/>
              <a:t> </a:t>
            </a:r>
            <a:r>
              <a:rPr lang="en-US" sz="9600" err="1"/>
              <a:t>quá</a:t>
            </a:r>
            <a:r>
              <a:rPr lang="en-US" sz="9600"/>
              <a:t> </a:t>
            </a:r>
            <a:r>
              <a:rPr lang="en-US" sz="9600" err="1"/>
              <a:t>phức</a:t>
            </a:r>
            <a:r>
              <a:rPr lang="en-US" sz="9600"/>
              <a:t> </a:t>
            </a:r>
            <a:r>
              <a:rPr lang="en-US" sz="9600" err="1"/>
              <a:t>tạp</a:t>
            </a:r>
            <a:r>
              <a:rPr lang="en-US" sz="960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9600"/>
              <a:t>Messages 1: </a:t>
            </a:r>
            <a:r>
              <a:rPr lang="en-US" sz="9600" err="1"/>
              <a:t>tức</a:t>
            </a:r>
            <a:r>
              <a:rPr lang="en-US" sz="9600"/>
              <a:t> </a:t>
            </a:r>
            <a:r>
              <a:rPr lang="en-US" sz="9600" err="1"/>
              <a:t>là</a:t>
            </a:r>
            <a:r>
              <a:rPr lang="en-US" sz="9600"/>
              <a:t> </a:t>
            </a:r>
            <a:r>
              <a:rPr lang="en-US" sz="9600" err="1"/>
              <a:t>số</a:t>
            </a:r>
            <a:r>
              <a:rPr lang="en-US" sz="9600"/>
              <a:t> </a:t>
            </a:r>
            <a:r>
              <a:rPr lang="en-US" sz="9600" err="1"/>
              <a:t>lần</a:t>
            </a:r>
            <a:r>
              <a:rPr lang="en-US" sz="9600"/>
              <a:t> PNA </a:t>
            </a:r>
            <a:r>
              <a:rPr lang="en-US" sz="9600" err="1"/>
              <a:t>tổng</a:t>
            </a:r>
            <a:r>
              <a:rPr lang="en-US" sz="9600"/>
              <a:t> </a:t>
            </a:r>
            <a:r>
              <a:rPr lang="en-US" sz="9600" err="1"/>
              <a:t>hợp</a:t>
            </a:r>
            <a:r>
              <a:rPr lang="en-US" sz="9600"/>
              <a:t> </a:t>
            </a:r>
            <a:r>
              <a:rPr lang="en-US" sz="9600" err="1"/>
              <a:t>thông</a:t>
            </a:r>
            <a:r>
              <a:rPr lang="en-US" sz="9600"/>
              <a:t> tin </a:t>
            </a:r>
            <a:r>
              <a:rPr lang="en-US" sz="9600" err="1"/>
              <a:t>từ</a:t>
            </a:r>
            <a:r>
              <a:rPr lang="en-US" sz="9600"/>
              <a:t> </a:t>
            </a:r>
            <a:r>
              <a:rPr lang="en-US" sz="9600" err="1"/>
              <a:t>láng</a:t>
            </a:r>
            <a:r>
              <a:rPr lang="en-US" sz="9600"/>
              <a:t> </a:t>
            </a:r>
            <a:r>
              <a:rPr lang="en-US" sz="9600" err="1"/>
              <a:t>giềng</a:t>
            </a:r>
            <a:r>
              <a:rPr lang="en-US" sz="9600"/>
              <a:t>. </a:t>
            </a:r>
            <a:r>
              <a:rPr lang="vi-VN" sz="9600"/>
              <a:t>Dữ liệu đồ thị của bạn có cấu trúc đơn giản</a:t>
            </a:r>
            <a:r>
              <a:rPr lang="en-US" sz="9600"/>
              <a:t> -&gt; </a:t>
            </a:r>
            <a:r>
              <a:rPr lang="en-US" sz="7200"/>
              <a:t>1 </a:t>
            </a:r>
            <a:r>
              <a:rPr lang="en-US" sz="7200" err="1"/>
              <a:t>để</a:t>
            </a:r>
            <a:r>
              <a:rPr lang="en-US" sz="7200"/>
              <a:t> </a:t>
            </a:r>
            <a:r>
              <a:rPr lang="en-US" sz="7200" err="1"/>
              <a:t>giảm</a:t>
            </a:r>
            <a:r>
              <a:rPr lang="en-US" sz="7200"/>
              <a:t> chi </a:t>
            </a:r>
            <a:r>
              <a:rPr lang="en-US" sz="7200" err="1"/>
              <a:t>phí</a:t>
            </a:r>
            <a:r>
              <a:rPr lang="en-US" sz="7200"/>
              <a:t> </a:t>
            </a:r>
            <a:r>
              <a:rPr lang="en-US" sz="7200" err="1"/>
              <a:t>tính</a:t>
            </a:r>
            <a:r>
              <a:rPr lang="en-US" sz="7200"/>
              <a:t> </a:t>
            </a:r>
            <a:r>
              <a:rPr lang="en-US" sz="7200" err="1"/>
              <a:t>toán</a:t>
            </a:r>
            <a:r>
              <a:rPr lang="en-US" sz="7200"/>
              <a:t>, </a:t>
            </a:r>
            <a:r>
              <a:rPr lang="en-US" sz="7200" err="1"/>
              <a:t>đủ</a:t>
            </a:r>
            <a:r>
              <a:rPr lang="en-US" sz="7200"/>
              <a:t> </a:t>
            </a:r>
            <a:r>
              <a:rPr lang="en-US" sz="7200" err="1"/>
              <a:t>để</a:t>
            </a:r>
            <a:r>
              <a:rPr lang="en-US" sz="7200"/>
              <a:t> </a:t>
            </a:r>
            <a:r>
              <a:rPr lang="en-US" sz="7200" err="1"/>
              <a:t>xài</a:t>
            </a:r>
            <a:endParaRPr lang="en-US" sz="72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err="1"/>
              <a:t>predictor_hidden_feats</a:t>
            </a:r>
            <a:r>
              <a:rPr lang="vi-VN" sz="9600"/>
              <a:t> là số chiều của tầng ẩn trong phần dự đoán (</a:t>
            </a:r>
            <a:r>
              <a:rPr lang="vi-VN" sz="9600" err="1"/>
              <a:t>predictor</a:t>
            </a:r>
            <a:r>
              <a:rPr lang="vi-VN" sz="9600"/>
              <a:t>), thường là một MLP được áp dụng sau khi PNA xử lý đồ thị. Giá trị 256 được chọn để đồng bộ với </a:t>
            </a:r>
            <a:r>
              <a:rPr lang="vi-VN" sz="9600" err="1"/>
              <a:t>hidden_feats</a:t>
            </a:r>
            <a:r>
              <a:rPr lang="vi-VN" sz="9600"/>
              <a:t>, đảm bảo tính nhất quán về kích thước giữa các tầng của mô hình.</a:t>
            </a:r>
            <a:endParaRPr lang="en-US"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9600" err="1"/>
              <a:t>n_tasks</a:t>
            </a:r>
            <a:r>
              <a:rPr lang="en-US" sz="9600"/>
              <a:t> </a:t>
            </a:r>
            <a:r>
              <a:rPr lang="en-US" sz="9600" err="1"/>
              <a:t>là</a:t>
            </a:r>
            <a:r>
              <a:rPr lang="en-US" sz="9600"/>
              <a:t> </a:t>
            </a:r>
            <a:r>
              <a:rPr lang="en-US" sz="9600" err="1"/>
              <a:t>số</a:t>
            </a:r>
            <a:r>
              <a:rPr lang="en-US" sz="9600"/>
              <a:t> </a:t>
            </a:r>
            <a:r>
              <a:rPr lang="en-US" sz="9600" err="1"/>
              <a:t>nhiệm</a:t>
            </a:r>
            <a:r>
              <a:rPr lang="en-US" sz="9600"/>
              <a:t> </a:t>
            </a:r>
            <a:r>
              <a:rPr lang="en-US" sz="9600" err="1"/>
              <a:t>vụ</a:t>
            </a:r>
            <a:r>
              <a:rPr lang="en-US" sz="9600"/>
              <a:t> </a:t>
            </a:r>
            <a:r>
              <a:rPr lang="en-US" sz="9600" err="1"/>
              <a:t>dự</a:t>
            </a:r>
            <a:r>
              <a:rPr lang="en-US" sz="9600"/>
              <a:t> </a:t>
            </a:r>
            <a:r>
              <a:rPr lang="en-US" sz="9600" err="1"/>
              <a:t>đoán</a:t>
            </a:r>
            <a:r>
              <a:rPr lang="en-US" sz="9600"/>
              <a:t>. </a:t>
            </a:r>
            <a:r>
              <a:rPr lang="en-US" sz="9600" err="1"/>
              <a:t>Bạn</a:t>
            </a:r>
            <a:r>
              <a:rPr lang="en-US" sz="9600"/>
              <a:t> </a:t>
            </a:r>
            <a:r>
              <a:rPr lang="en-US" sz="9600" err="1"/>
              <a:t>đặt</a:t>
            </a:r>
            <a:r>
              <a:rPr lang="en-US" sz="9600"/>
              <a:t> </a:t>
            </a:r>
            <a:r>
              <a:rPr lang="en-US" sz="9600" err="1"/>
              <a:t>giá</a:t>
            </a:r>
            <a:r>
              <a:rPr lang="en-US" sz="9600"/>
              <a:t> </a:t>
            </a:r>
            <a:r>
              <a:rPr lang="en-US" sz="9600" err="1"/>
              <a:t>trị</a:t>
            </a:r>
            <a:r>
              <a:rPr lang="en-US" sz="9600"/>
              <a:t> 1, </a:t>
            </a:r>
            <a:r>
              <a:rPr lang="en-US" sz="9600" err="1"/>
              <a:t>nghĩa</a:t>
            </a:r>
            <a:r>
              <a:rPr lang="en-US" sz="9600"/>
              <a:t> </a:t>
            </a:r>
            <a:r>
              <a:rPr lang="en-US" sz="9600" err="1"/>
              <a:t>là</a:t>
            </a:r>
            <a:r>
              <a:rPr lang="en-US" sz="9600"/>
              <a:t> </a:t>
            </a:r>
            <a:r>
              <a:rPr lang="en-US" sz="9600" err="1"/>
              <a:t>mô</a:t>
            </a:r>
            <a:r>
              <a:rPr lang="en-US" sz="9600"/>
              <a:t> </a:t>
            </a:r>
            <a:r>
              <a:rPr lang="en-US" sz="9600" err="1"/>
              <a:t>hình</a:t>
            </a:r>
            <a:r>
              <a:rPr lang="en-US" sz="9600"/>
              <a:t> </a:t>
            </a:r>
            <a:r>
              <a:rPr lang="en-US" sz="9600" err="1"/>
              <a:t>chỉ</a:t>
            </a:r>
            <a:r>
              <a:rPr lang="en-US" sz="9600"/>
              <a:t> </a:t>
            </a:r>
            <a:r>
              <a:rPr lang="en-US" sz="9600" err="1"/>
              <a:t>thực</a:t>
            </a:r>
            <a:r>
              <a:rPr lang="en-US" sz="9600"/>
              <a:t> </a:t>
            </a:r>
            <a:r>
              <a:rPr lang="en-US" sz="9600" err="1"/>
              <a:t>hiện</a:t>
            </a:r>
            <a:r>
              <a:rPr lang="en-US" sz="9600"/>
              <a:t> </a:t>
            </a:r>
            <a:r>
              <a:rPr lang="en-US" sz="9600" err="1"/>
              <a:t>một</a:t>
            </a:r>
            <a:r>
              <a:rPr lang="en-US" sz="9600"/>
              <a:t> </a:t>
            </a:r>
            <a:r>
              <a:rPr lang="en-US" sz="9600" err="1"/>
              <a:t>nhiệm</a:t>
            </a:r>
            <a:r>
              <a:rPr lang="en-US" sz="9600"/>
              <a:t> </a:t>
            </a:r>
            <a:r>
              <a:rPr lang="en-US" sz="9600" err="1"/>
              <a:t>vụ</a:t>
            </a:r>
            <a:r>
              <a:rPr lang="en-US" sz="9600"/>
              <a:t> </a:t>
            </a:r>
            <a:r>
              <a:rPr lang="en-US" sz="9600" err="1"/>
              <a:t>duy</a:t>
            </a:r>
            <a:r>
              <a:rPr lang="en-US" sz="9600"/>
              <a:t> </a:t>
            </a:r>
            <a:r>
              <a:rPr lang="en-US" sz="9600" err="1"/>
              <a:t>nhất</a:t>
            </a:r>
            <a:r>
              <a:rPr lang="en-US" sz="9600"/>
              <a:t>, </a:t>
            </a:r>
            <a:r>
              <a:rPr lang="en-US" sz="9600" err="1"/>
              <a:t>ví</a:t>
            </a:r>
            <a:r>
              <a:rPr lang="en-US" sz="9600"/>
              <a:t> </a:t>
            </a:r>
            <a:r>
              <a:rPr lang="en-US" sz="9600" err="1"/>
              <a:t>dụ</a:t>
            </a:r>
            <a:r>
              <a:rPr lang="en-US" sz="9600"/>
              <a:t>: </a:t>
            </a:r>
            <a:r>
              <a:rPr lang="en-US" sz="9600" err="1"/>
              <a:t>phân</a:t>
            </a:r>
            <a:r>
              <a:rPr lang="en-US" sz="9600"/>
              <a:t> </a:t>
            </a:r>
            <a:r>
              <a:rPr lang="en-US" sz="9600" err="1"/>
              <a:t>loại</a:t>
            </a:r>
            <a:r>
              <a:rPr lang="en-US" sz="9600"/>
              <a:t> </a:t>
            </a:r>
            <a:r>
              <a:rPr lang="en-US" sz="9600" err="1"/>
              <a:t>đồ</a:t>
            </a:r>
            <a:r>
              <a:rPr lang="en-US" sz="9600"/>
              <a:t> </a:t>
            </a:r>
            <a:r>
              <a:rPr lang="en-US" sz="9600" err="1"/>
              <a:t>thị</a:t>
            </a:r>
            <a:r>
              <a:rPr lang="en-US" sz="9600"/>
              <a:t> (graph classification)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err="1"/>
              <a:t>AdamW</a:t>
            </a:r>
            <a:r>
              <a:rPr lang="vi-VN" sz="9600"/>
              <a:t> là một biến thể của </a:t>
            </a:r>
            <a:r>
              <a:rPr lang="vi-VN" sz="9600" err="1"/>
              <a:t>Adam</a:t>
            </a:r>
            <a:r>
              <a:rPr lang="vi-VN" sz="9600"/>
              <a:t>, được thiết kế để xử lý </a:t>
            </a:r>
            <a:r>
              <a:rPr lang="vi-VN" sz="9600" err="1"/>
              <a:t>regularization</a:t>
            </a:r>
            <a:r>
              <a:rPr lang="vi-VN" sz="9600"/>
              <a:t> tốt hơn thông qua </a:t>
            </a:r>
            <a:r>
              <a:rPr lang="vi-VN" sz="9600" err="1"/>
              <a:t>weight</a:t>
            </a:r>
            <a:r>
              <a:rPr lang="vi-VN" sz="9600"/>
              <a:t> </a:t>
            </a:r>
            <a:r>
              <a:rPr lang="vi-VN" sz="9600" err="1"/>
              <a:t>decay</a:t>
            </a:r>
            <a:r>
              <a:rPr lang="en-US" sz="9600"/>
              <a:t>. </a:t>
            </a:r>
            <a:r>
              <a:rPr lang="vi-VN" sz="9600" err="1"/>
              <a:t>AdamW</a:t>
            </a:r>
            <a:r>
              <a:rPr lang="vi-VN" sz="9600"/>
              <a:t> có khả năng điều chỉnh </a:t>
            </a:r>
            <a:r>
              <a:rPr lang="vi-VN" sz="9600" err="1"/>
              <a:t>learning</a:t>
            </a:r>
            <a:r>
              <a:rPr lang="vi-VN" sz="9600"/>
              <a:t> </a:t>
            </a:r>
            <a:r>
              <a:rPr lang="vi-VN" sz="9600" err="1"/>
              <a:t>rate</a:t>
            </a:r>
            <a:r>
              <a:rPr lang="vi-VN" sz="9600"/>
              <a:t> thích nghi (</a:t>
            </a:r>
            <a:r>
              <a:rPr lang="vi-VN" sz="9600" err="1"/>
              <a:t>adaptive</a:t>
            </a:r>
            <a:r>
              <a:rPr lang="vi-VN" sz="9600"/>
              <a:t> </a:t>
            </a:r>
            <a:r>
              <a:rPr lang="vi-VN" sz="9600" err="1"/>
              <a:t>learning</a:t>
            </a:r>
            <a:r>
              <a:rPr lang="vi-VN" sz="9600"/>
              <a:t> </a:t>
            </a:r>
            <a:r>
              <a:rPr lang="vi-VN" sz="9600" err="1"/>
              <a:t>rate</a:t>
            </a:r>
            <a:r>
              <a:rPr lang="vi-VN" sz="9600"/>
              <a:t>) và xử lý tốt các </a:t>
            </a:r>
            <a:r>
              <a:rPr lang="vi-VN" sz="9600" err="1"/>
              <a:t>gradient</a:t>
            </a:r>
            <a:r>
              <a:rPr lang="vi-VN" sz="9600"/>
              <a:t> thưa (</a:t>
            </a:r>
            <a:r>
              <a:rPr lang="vi-VN" sz="9600" err="1"/>
              <a:t>sparse</a:t>
            </a:r>
            <a:r>
              <a:rPr lang="vi-VN" sz="9600"/>
              <a:t> </a:t>
            </a:r>
            <a:r>
              <a:rPr lang="vi-VN" sz="9600" err="1"/>
              <a:t>gradients</a:t>
            </a:r>
            <a:r>
              <a:rPr lang="vi-VN" sz="9600"/>
              <a:t>), điều này rất phù hợp với GNN, nơi </a:t>
            </a:r>
            <a:r>
              <a:rPr lang="vi-VN" sz="9600" err="1"/>
              <a:t>gradient</a:t>
            </a:r>
            <a:r>
              <a:rPr lang="vi-VN" sz="9600"/>
              <a:t> có thể không đồng đều do cấu trúc đồ thị.</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a:t>Giá trị 0.001 là một lựa chọn tiêu chuẩn cho nhiều mô hình </a:t>
            </a:r>
            <a:r>
              <a:rPr lang="vi-VN" sz="9600" err="1"/>
              <a:t>deep</a:t>
            </a:r>
            <a:r>
              <a:rPr lang="vi-VN" sz="9600"/>
              <a:t> </a:t>
            </a:r>
            <a:r>
              <a:rPr lang="vi-VN" sz="9600" err="1"/>
              <a:t>learning</a:t>
            </a:r>
            <a:r>
              <a:rPr lang="vi-VN" sz="9600"/>
              <a:t>, bao gồm GNN. Nó đủ nhỏ để đảm bảo mô hình hội tụ ổn định, nhưng không quá nhỏ để làm chậm quá trình học.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9600"/>
              <a:t>Weight decay </a:t>
            </a:r>
            <a:r>
              <a:rPr lang="en-US" sz="9600" err="1"/>
              <a:t>là</a:t>
            </a:r>
            <a:r>
              <a:rPr lang="en-US" sz="9600"/>
              <a:t> </a:t>
            </a:r>
            <a:r>
              <a:rPr lang="en-US" sz="9600" err="1"/>
              <a:t>một</a:t>
            </a:r>
            <a:r>
              <a:rPr lang="en-US" sz="9600"/>
              <a:t> </a:t>
            </a:r>
            <a:r>
              <a:rPr lang="en-US" sz="9600" err="1"/>
              <a:t>hình</a:t>
            </a:r>
            <a:r>
              <a:rPr lang="en-US" sz="9600"/>
              <a:t> </a:t>
            </a:r>
            <a:r>
              <a:rPr lang="en-US" sz="9600" err="1"/>
              <a:t>thức</a:t>
            </a:r>
            <a:r>
              <a:rPr lang="en-US" sz="9600"/>
              <a:t> regularization (L2 regularization) </a:t>
            </a:r>
            <a:r>
              <a:rPr lang="en-US" sz="9600" err="1"/>
              <a:t>giúp</a:t>
            </a:r>
            <a:r>
              <a:rPr lang="en-US" sz="9600"/>
              <a:t> </a:t>
            </a:r>
            <a:r>
              <a:rPr lang="en-US" sz="9600" err="1"/>
              <a:t>giảm</a:t>
            </a:r>
            <a:r>
              <a:rPr lang="en-US" sz="9600"/>
              <a:t> overfitting </a:t>
            </a:r>
            <a:r>
              <a:rPr lang="en-US" sz="9600" err="1"/>
              <a:t>bằng</a:t>
            </a:r>
            <a:r>
              <a:rPr lang="en-US" sz="9600"/>
              <a:t> </a:t>
            </a:r>
            <a:r>
              <a:rPr lang="en-US" sz="9600" err="1"/>
              <a:t>cách</a:t>
            </a:r>
            <a:r>
              <a:rPr lang="en-US" sz="9600"/>
              <a:t> </a:t>
            </a:r>
            <a:r>
              <a:rPr lang="en-US" sz="9600" err="1"/>
              <a:t>phạt</a:t>
            </a:r>
            <a:r>
              <a:rPr lang="en-US" sz="9600"/>
              <a:t> </a:t>
            </a:r>
            <a:r>
              <a:rPr lang="en-US" sz="9600" err="1"/>
              <a:t>các</a:t>
            </a:r>
            <a:r>
              <a:rPr lang="en-US" sz="9600"/>
              <a:t> </a:t>
            </a:r>
            <a:r>
              <a:rPr lang="en-US" sz="9600" err="1"/>
              <a:t>trọng</a:t>
            </a:r>
            <a:r>
              <a:rPr lang="en-US" sz="9600"/>
              <a:t> </a:t>
            </a:r>
            <a:r>
              <a:rPr lang="en-US" sz="9600" err="1"/>
              <a:t>số</a:t>
            </a:r>
            <a:r>
              <a:rPr lang="en-US" sz="9600"/>
              <a:t> </a:t>
            </a:r>
            <a:r>
              <a:rPr lang="en-US" sz="9600" err="1"/>
              <a:t>lớn</a:t>
            </a:r>
            <a:r>
              <a:rPr lang="en-US" sz="9600"/>
              <a:t> </a:t>
            </a:r>
            <a:r>
              <a:rPr lang="en-US" sz="9600" err="1"/>
              <a:t>trong</a:t>
            </a:r>
            <a:r>
              <a:rPr lang="en-US" sz="9600"/>
              <a:t> </a:t>
            </a:r>
            <a:r>
              <a:rPr lang="en-US" sz="9600" err="1"/>
              <a:t>mô</a:t>
            </a:r>
            <a:r>
              <a:rPr lang="en-US" sz="9600"/>
              <a:t> </a:t>
            </a:r>
            <a:r>
              <a:rPr lang="en-US" sz="9600" err="1"/>
              <a:t>hình</a:t>
            </a:r>
            <a:r>
              <a:rPr lang="en-US" sz="9600"/>
              <a:t>. </a:t>
            </a:r>
            <a:r>
              <a:rPr lang="en-US" sz="9600" err="1"/>
              <a:t>Giá</a:t>
            </a:r>
            <a:r>
              <a:rPr lang="en-US" sz="9600"/>
              <a:t> </a:t>
            </a:r>
            <a:r>
              <a:rPr lang="en-US" sz="9600" err="1"/>
              <a:t>trị</a:t>
            </a:r>
            <a:r>
              <a:rPr lang="en-US" sz="9600"/>
              <a:t> 0.0005 </a:t>
            </a:r>
            <a:r>
              <a:rPr lang="en-US" sz="9600" err="1"/>
              <a:t>là</a:t>
            </a:r>
            <a:r>
              <a:rPr lang="en-US" sz="9600"/>
              <a:t> </a:t>
            </a:r>
            <a:r>
              <a:rPr lang="en-US" sz="9600" err="1"/>
              <a:t>một</a:t>
            </a:r>
            <a:r>
              <a:rPr lang="en-US" sz="9600"/>
              <a:t> </a:t>
            </a:r>
            <a:r>
              <a:rPr lang="en-US" sz="9600" err="1"/>
              <a:t>lựa</a:t>
            </a:r>
            <a:r>
              <a:rPr lang="en-US" sz="9600"/>
              <a:t> </a:t>
            </a:r>
            <a:r>
              <a:rPr lang="en-US" sz="9600" err="1"/>
              <a:t>chọn</a:t>
            </a:r>
            <a:r>
              <a:rPr lang="en-US" sz="9600"/>
              <a:t> </a:t>
            </a:r>
            <a:r>
              <a:rPr lang="en-US" sz="9600" err="1"/>
              <a:t>nhỏ</a:t>
            </a:r>
            <a:r>
              <a:rPr lang="en-US" sz="9600"/>
              <a:t>, </a:t>
            </a:r>
            <a:r>
              <a:rPr lang="en-US" sz="9600" err="1"/>
              <a:t>phù</a:t>
            </a:r>
            <a:r>
              <a:rPr lang="en-US" sz="9600"/>
              <a:t> </a:t>
            </a:r>
            <a:r>
              <a:rPr lang="en-US" sz="9600" err="1"/>
              <a:t>hợp</a:t>
            </a:r>
            <a:r>
              <a:rPr lang="en-US" sz="9600"/>
              <a:t> </a:t>
            </a:r>
            <a:r>
              <a:rPr lang="en-US" sz="9600" err="1"/>
              <a:t>khi</a:t>
            </a:r>
            <a:r>
              <a:rPr lang="en-US" sz="9600"/>
              <a:t> </a:t>
            </a:r>
            <a:r>
              <a:rPr lang="en-US" sz="9600" err="1"/>
              <a:t>bạn</a:t>
            </a:r>
            <a:r>
              <a:rPr lang="en-US" sz="9600"/>
              <a:t> </a:t>
            </a:r>
            <a:r>
              <a:rPr lang="en-US" sz="9600" err="1"/>
              <a:t>không</a:t>
            </a:r>
            <a:r>
              <a:rPr lang="en-US" sz="9600"/>
              <a:t> </a:t>
            </a:r>
            <a:r>
              <a:rPr lang="en-US" sz="9600" err="1"/>
              <a:t>muốn</a:t>
            </a:r>
            <a:r>
              <a:rPr lang="en-US" sz="9600"/>
              <a:t> regularization </a:t>
            </a:r>
            <a:r>
              <a:rPr lang="en-US" sz="9600" err="1"/>
              <a:t>quá</a:t>
            </a:r>
            <a:r>
              <a:rPr lang="en-US" sz="9600"/>
              <a:t> </a:t>
            </a:r>
            <a:r>
              <a:rPr lang="en-US" sz="9600" err="1"/>
              <a:t>mạnh</a:t>
            </a:r>
            <a:endParaRPr lang="en-US"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err="1"/>
              <a:t>ReduceLROnPlateau</a:t>
            </a:r>
            <a:r>
              <a:rPr lang="vi-VN" sz="9600"/>
              <a:t> điều chỉnh </a:t>
            </a:r>
            <a:r>
              <a:rPr lang="vi-VN" sz="9600" err="1"/>
              <a:t>learning</a:t>
            </a:r>
            <a:r>
              <a:rPr lang="vi-VN" sz="9600"/>
              <a:t> </a:t>
            </a:r>
            <a:r>
              <a:rPr lang="vi-VN" sz="9600" err="1"/>
              <a:t>rate</a:t>
            </a:r>
            <a:r>
              <a:rPr lang="vi-VN" sz="9600"/>
              <a:t> dựa trên hiệu suất trên tập </a:t>
            </a:r>
            <a:r>
              <a:rPr lang="vi-VN" sz="9600" err="1"/>
              <a:t>validation</a:t>
            </a:r>
            <a:r>
              <a:rPr lang="vi-VN" sz="9600"/>
              <a:t>, giúp mô hình hội tụ tốt hơn khi nó bắt đầu đạt đến điểm dừng (</a:t>
            </a:r>
            <a:r>
              <a:rPr lang="vi-VN" sz="9600" err="1"/>
              <a:t>plateau</a:t>
            </a:r>
            <a:r>
              <a:rPr lang="vi-VN" sz="9600"/>
              <a:t>).</a:t>
            </a:r>
            <a:r>
              <a:rPr lang="en-US" sz="9600"/>
              <a:t> -&gt; </a:t>
            </a:r>
            <a:r>
              <a:rPr lang="en-US" sz="9600" err="1"/>
              <a:t>tốt</a:t>
            </a:r>
            <a:r>
              <a:rPr lang="en-US" sz="9600"/>
              <a:t> </a:t>
            </a:r>
            <a:r>
              <a:rPr lang="en-US" sz="9600" err="1"/>
              <a:t>vì</a:t>
            </a:r>
            <a:r>
              <a:rPr lang="en-US" sz="9600"/>
              <a:t> </a:t>
            </a:r>
            <a:r>
              <a:rPr lang="en-US" sz="9600" err="1"/>
              <a:t>hiệu</a:t>
            </a:r>
            <a:r>
              <a:rPr lang="en-US" sz="9600"/>
              <a:t> </a:t>
            </a:r>
            <a:r>
              <a:rPr lang="en-US" sz="9600" err="1"/>
              <a:t>suất</a:t>
            </a:r>
            <a:r>
              <a:rPr lang="en-US" sz="9600"/>
              <a:t> </a:t>
            </a:r>
            <a:r>
              <a:rPr lang="en-US" sz="9600" err="1"/>
              <a:t>trên</a:t>
            </a:r>
            <a:r>
              <a:rPr lang="en-US" sz="9600"/>
              <a:t> </a:t>
            </a:r>
            <a:r>
              <a:rPr lang="en-US" sz="9600" err="1"/>
              <a:t>tập</a:t>
            </a:r>
            <a:r>
              <a:rPr lang="en-US" sz="9600"/>
              <a:t> validation </a:t>
            </a:r>
            <a:r>
              <a:rPr lang="en-US" sz="9600" err="1"/>
              <a:t>có</a:t>
            </a:r>
            <a:r>
              <a:rPr lang="en-US" sz="9600"/>
              <a:t> </a:t>
            </a:r>
            <a:r>
              <a:rPr lang="en-US" sz="9600" err="1"/>
              <a:t>thể</a:t>
            </a:r>
            <a:r>
              <a:rPr lang="en-US" sz="9600"/>
              <a:t> dao </a:t>
            </a:r>
            <a:r>
              <a:rPr lang="en-US" sz="9600" err="1"/>
              <a:t>động</a:t>
            </a:r>
            <a:r>
              <a:rPr lang="en-US" sz="9600"/>
              <a:t> do </a:t>
            </a:r>
            <a:r>
              <a:rPr lang="en-US" sz="9600" err="1"/>
              <a:t>cấu</a:t>
            </a:r>
            <a:r>
              <a:rPr lang="en-US" sz="9600"/>
              <a:t> </a:t>
            </a:r>
            <a:r>
              <a:rPr lang="en-US" sz="9600" err="1"/>
              <a:t>trúc</a:t>
            </a:r>
            <a:r>
              <a:rPr lang="en-US" sz="9600"/>
              <a:t> </a:t>
            </a:r>
            <a:r>
              <a:rPr lang="en-US" sz="9600" err="1"/>
              <a:t>đồ</a:t>
            </a:r>
            <a:r>
              <a:rPr lang="en-US" sz="9600"/>
              <a:t> </a:t>
            </a:r>
            <a:r>
              <a:rPr lang="en-US" sz="9600" err="1"/>
              <a:t>thị</a:t>
            </a:r>
            <a:r>
              <a:rPr lang="en-US" sz="9600"/>
              <a:t> </a:t>
            </a:r>
            <a:r>
              <a:rPr lang="en-US" sz="9600" err="1"/>
              <a:t>thay</a:t>
            </a:r>
            <a:r>
              <a:rPr lang="en-US" sz="9600"/>
              <a:t> </a:t>
            </a:r>
            <a:r>
              <a:rPr lang="en-US" sz="9600" err="1"/>
              <a:t>đổi</a:t>
            </a:r>
            <a:r>
              <a:rPr lang="en-US" sz="9600"/>
              <a:t> </a:t>
            </a:r>
            <a:r>
              <a:rPr lang="en-US" sz="9600" err="1"/>
              <a:t>giữa</a:t>
            </a:r>
            <a:r>
              <a:rPr lang="en-US" sz="9600"/>
              <a:t> </a:t>
            </a:r>
            <a:r>
              <a:rPr lang="en-US" sz="9600" err="1"/>
              <a:t>các</a:t>
            </a:r>
            <a:r>
              <a:rPr lang="en-US" sz="9600"/>
              <a:t> batch.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err="1"/>
              <a:t>mode</a:t>
            </a:r>
            <a:r>
              <a:rPr lang="vi-VN" sz="9600"/>
              <a:t>='</a:t>
            </a:r>
            <a:r>
              <a:rPr lang="vi-VN" sz="9600" err="1"/>
              <a:t>max</a:t>
            </a:r>
            <a:r>
              <a:rPr lang="vi-VN" sz="9600"/>
              <a:t>', nghĩa là </a:t>
            </a:r>
            <a:r>
              <a:rPr lang="vi-VN" sz="9600" err="1"/>
              <a:t>scheduler</a:t>
            </a:r>
            <a:r>
              <a:rPr lang="vi-VN" sz="9600"/>
              <a:t> sẽ tối ưu dựa trên giá </a:t>
            </a:r>
            <a:r>
              <a:rPr lang="en-US" sz="9600" err="1"/>
              <a:t>trị</a:t>
            </a:r>
            <a:r>
              <a:rPr lang="en-US" sz="9600"/>
              <a:t> </a:t>
            </a:r>
            <a:r>
              <a:rPr lang="en-US" sz="9600" err="1"/>
              <a:t>nhỉ</a:t>
            </a:r>
            <a:r>
              <a:rPr lang="en-US" sz="9600"/>
              <a:t> </a:t>
            </a:r>
            <a:r>
              <a:rPr lang="en-US" sz="9600" err="1"/>
              <a:t>nhất</a:t>
            </a:r>
            <a:r>
              <a:rPr lang="en-US" sz="9600"/>
              <a:t> </a:t>
            </a:r>
            <a:r>
              <a:rPr lang="vi-VN" sz="9600"/>
              <a:t>của một </a:t>
            </a:r>
            <a:r>
              <a:rPr lang="vi-VN" sz="9600" err="1"/>
              <a:t>metric</a:t>
            </a:r>
            <a:r>
              <a:rPr lang="en-US" sz="9600"/>
              <a:t>-&gt; </a:t>
            </a:r>
            <a:r>
              <a:rPr lang="en-US" sz="9600" err="1"/>
              <a:t>val_loss</a:t>
            </a:r>
            <a:endParaRPr lang="vi-VN"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9600" err="1"/>
              <a:t>factor</a:t>
            </a:r>
            <a:r>
              <a:rPr lang="vi-VN" sz="9600"/>
              <a:t>=0.1 nghĩa là </a:t>
            </a:r>
            <a:r>
              <a:rPr lang="vi-VN" sz="9600" err="1"/>
              <a:t>learning</a:t>
            </a:r>
            <a:r>
              <a:rPr lang="vi-VN" sz="9600"/>
              <a:t> </a:t>
            </a:r>
            <a:r>
              <a:rPr lang="vi-VN" sz="9600" err="1"/>
              <a:t>rate</a:t>
            </a:r>
            <a:r>
              <a:rPr lang="vi-VN" sz="9600"/>
              <a:t> sẽ giảm 10 lần (ví dụ: từ 0.001 xuống 0.0001) nếu không có cải thiện sau </a:t>
            </a:r>
            <a:r>
              <a:rPr lang="vi-VN" sz="9600" err="1"/>
              <a:t>patience</a:t>
            </a:r>
            <a:r>
              <a:rPr lang="vi-VN" sz="9600"/>
              <a:t> </a:t>
            </a:r>
            <a:r>
              <a:rPr lang="vi-VN" sz="9600" err="1"/>
              <a:t>epoch</a:t>
            </a:r>
            <a:r>
              <a:rPr lang="vi-VN" sz="9600"/>
              <a:t>. </a:t>
            </a:r>
            <a:r>
              <a:rPr lang="vi-VN" sz="9600" err="1"/>
              <a:t>patience</a:t>
            </a:r>
            <a:r>
              <a:rPr lang="vi-VN" sz="9600"/>
              <a:t>=5 nghĩa là </a:t>
            </a:r>
            <a:r>
              <a:rPr lang="vi-VN" sz="9600" err="1"/>
              <a:t>scheduler</a:t>
            </a:r>
            <a:r>
              <a:rPr lang="vi-VN" sz="9600"/>
              <a:t> sẽ chờ 5 </a:t>
            </a:r>
            <a:r>
              <a:rPr lang="vi-VN" sz="9600" err="1"/>
              <a:t>epoch</a:t>
            </a:r>
            <a:r>
              <a:rPr lang="vi-VN" sz="9600"/>
              <a:t> không cải thiện trước khi giảm </a:t>
            </a:r>
            <a:r>
              <a:rPr lang="vi-VN" sz="9600" err="1"/>
              <a:t>learning</a:t>
            </a:r>
            <a:r>
              <a:rPr lang="vi-VN" sz="9600"/>
              <a:t> </a:t>
            </a:r>
            <a:r>
              <a:rPr lang="vi-VN" sz="9600" err="1"/>
              <a:t>rate</a:t>
            </a:r>
            <a:r>
              <a:rPr lang="vi-VN" sz="9600"/>
              <a:t>. </a:t>
            </a:r>
            <a:endParaRPr lang="en-US"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vi-VN"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vi-VN"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960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vi-VN" sz="96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vi-VN" sz="72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48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320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3200" err="1"/>
              <a:t>ReduceLROnPlateau</a:t>
            </a:r>
            <a:r>
              <a:rPr lang="en-US" sz="3200"/>
              <a:t> </a:t>
            </a:r>
            <a:r>
              <a:rPr lang="en-US" sz="3200" err="1"/>
              <a:t>để</a:t>
            </a:r>
            <a:r>
              <a:rPr lang="en-US" sz="3200"/>
              <a:t> </a:t>
            </a:r>
            <a:r>
              <a:rPr lang="en-US" sz="3200" err="1"/>
              <a:t>điều</a:t>
            </a:r>
            <a:r>
              <a:rPr lang="en-US" sz="3200"/>
              <a:t> </a:t>
            </a:r>
            <a:r>
              <a:rPr lang="en-US" sz="3200" err="1"/>
              <a:t>chỉnh</a:t>
            </a:r>
            <a:r>
              <a:rPr lang="en-US" sz="3200"/>
              <a:t> learning rate </a:t>
            </a:r>
            <a:r>
              <a:rPr lang="en-US" sz="3200" err="1"/>
              <a:t>dựa</a:t>
            </a:r>
            <a:r>
              <a:rPr lang="en-US" sz="3200"/>
              <a:t> </a:t>
            </a:r>
            <a:r>
              <a:rPr lang="en-US" sz="3200" err="1"/>
              <a:t>trên</a:t>
            </a:r>
            <a:r>
              <a:rPr lang="en-US" sz="3200"/>
              <a:t> </a:t>
            </a:r>
            <a:r>
              <a:rPr lang="en-US" sz="3200" err="1"/>
              <a:t>hiệu</a:t>
            </a:r>
            <a:r>
              <a:rPr lang="en-US" sz="3200"/>
              <a:t> </a:t>
            </a:r>
            <a:r>
              <a:rPr lang="en-US" sz="3200" err="1"/>
              <a:t>suất</a:t>
            </a:r>
            <a:r>
              <a:rPr lang="en-US" sz="3200"/>
              <a:t> </a:t>
            </a:r>
            <a:r>
              <a:rPr lang="en-US" sz="3200" err="1"/>
              <a:t>trên</a:t>
            </a:r>
            <a:r>
              <a:rPr lang="en-US" sz="3200"/>
              <a:t> </a:t>
            </a:r>
            <a:r>
              <a:rPr lang="en-US" sz="3200" err="1"/>
              <a:t>tập</a:t>
            </a:r>
            <a:r>
              <a:rPr lang="en-US" sz="3200"/>
              <a:t> validation</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sz="3200" b="1" err="1"/>
              <a:t>Mode</a:t>
            </a:r>
            <a:r>
              <a:rPr lang="vi-VN" sz="3200"/>
              <a:t>: </a:t>
            </a:r>
            <a:r>
              <a:rPr lang="vi-VN" sz="3200" err="1"/>
              <a:t>max</a:t>
            </a:r>
            <a:r>
              <a:rPr lang="vi-VN" sz="3200"/>
              <a:t> (tối ưu hóa dựa trên giá trị lớn nhất của một </a:t>
            </a:r>
            <a:r>
              <a:rPr lang="vi-VN" sz="3200" err="1"/>
              <a:t>metric</a:t>
            </a:r>
            <a:r>
              <a:rPr lang="vi-VN" sz="3200"/>
              <a:t>, ở đây có thể là </a:t>
            </a:r>
            <a:r>
              <a:rPr lang="vi-VN" sz="3200" err="1"/>
              <a:t>validation</a:t>
            </a:r>
            <a:r>
              <a:rPr lang="vi-VN" sz="3200"/>
              <a:t> </a:t>
            </a:r>
            <a:r>
              <a:rPr lang="vi-VN" sz="3200" err="1"/>
              <a:t>mAP</a:t>
            </a:r>
            <a:r>
              <a:rPr lang="vi-VN" sz="3200"/>
              <a:t>). </a:t>
            </a:r>
            <a:r>
              <a:rPr lang="vi-VN" sz="3200" b="1" err="1"/>
              <a:t>Factor</a:t>
            </a:r>
            <a:r>
              <a:rPr lang="vi-VN" sz="3200"/>
              <a:t>: 0.1 (</a:t>
            </a:r>
            <a:r>
              <a:rPr lang="vi-VN" sz="3200" err="1"/>
              <a:t>learning</a:t>
            </a:r>
            <a:r>
              <a:rPr lang="vi-VN" sz="3200"/>
              <a:t> </a:t>
            </a:r>
            <a:r>
              <a:rPr lang="vi-VN" sz="3200" err="1"/>
              <a:t>rate</a:t>
            </a:r>
            <a:r>
              <a:rPr lang="vi-VN" sz="3200"/>
              <a:t> sẽ giảm 10 lần nếu không cải thiện). </a:t>
            </a:r>
            <a:r>
              <a:rPr lang="vi-VN" sz="3200" b="1" err="1"/>
              <a:t>Patience</a:t>
            </a:r>
            <a:r>
              <a:rPr lang="vi-VN" sz="3200"/>
              <a:t>: 5 (sẽ chờ 5 </a:t>
            </a:r>
            <a:r>
              <a:rPr lang="vi-VN" sz="3200" err="1"/>
              <a:t>epoch</a:t>
            </a:r>
            <a:r>
              <a:rPr lang="vi-VN" sz="3200"/>
              <a:t> không cải thiện trước khi giảm </a:t>
            </a:r>
            <a:r>
              <a:rPr lang="vi-VN" sz="3200" err="1"/>
              <a:t>learning</a:t>
            </a:r>
            <a:r>
              <a:rPr lang="vi-VN" sz="3200"/>
              <a:t> </a:t>
            </a:r>
            <a:r>
              <a:rPr lang="vi-VN" sz="3200" err="1"/>
              <a:t>rate</a:t>
            </a:r>
            <a:r>
              <a:rPr lang="vi-VN" sz="3200"/>
              <a:t>).</a:t>
            </a:r>
            <a:endParaRPr lang="en-US" sz="1800">
              <a:effectLst/>
              <a:latin typeface="Times New Roman" panose="02020603050405020304" pitchFamily="18" charset="0"/>
              <a:ea typeface="Aptos" panose="020B0004020202020204" pitchFamily="34" charset="0"/>
              <a:cs typeface="Arial" panose="020B0604020202020204" pitchFamily="34" charset="0"/>
            </a:endParaRPr>
          </a:p>
          <a:p>
            <a:r>
              <a:rPr lang="vi-VN" sz="4800" b="1"/>
              <a:t>ContinuousLoss_SL1</a:t>
            </a:r>
            <a:r>
              <a:rPr lang="vi-VN" sz="4800"/>
              <a:t>: Dành cho các giá trị liên tục (</a:t>
            </a:r>
            <a:r>
              <a:rPr lang="vi-VN" sz="4800" err="1"/>
              <a:t>continuous</a:t>
            </a:r>
            <a:r>
              <a:rPr lang="vi-VN" sz="4800"/>
              <a:t>), có thể sử dụng </a:t>
            </a:r>
            <a:r>
              <a:rPr lang="vi-VN" sz="4800" err="1"/>
              <a:t>Smooth</a:t>
            </a:r>
            <a:r>
              <a:rPr lang="vi-VN" sz="4800"/>
              <a:t> L1 </a:t>
            </a:r>
            <a:r>
              <a:rPr lang="vi-VN" sz="4800" err="1"/>
              <a:t>Loss</a:t>
            </a:r>
            <a:r>
              <a:rPr lang="vi-VN" sz="4800"/>
              <a:t>. </a:t>
            </a:r>
            <a:endParaRPr lang="en-US" sz="4800"/>
          </a:p>
          <a:p>
            <a:r>
              <a:rPr lang="vi-VN" sz="4800" b="1" err="1"/>
              <a:t>DiscreteLoss</a:t>
            </a:r>
            <a:r>
              <a:rPr lang="vi-VN" sz="4800" b="1"/>
              <a:t>("</a:t>
            </a:r>
            <a:r>
              <a:rPr lang="vi-VN" sz="4800" b="1" err="1"/>
              <a:t>dynamic</a:t>
            </a:r>
            <a:r>
              <a:rPr lang="vi-VN" sz="4800" b="1"/>
              <a:t>")</a:t>
            </a:r>
            <a:r>
              <a:rPr lang="vi-VN" sz="4800"/>
              <a:t>: Dành cho các giá trị rời rạc (</a:t>
            </a:r>
            <a:r>
              <a:rPr lang="vi-VN" sz="4800" err="1"/>
              <a:t>discrete</a:t>
            </a:r>
            <a:r>
              <a:rPr lang="vi-VN" sz="4800"/>
              <a:t>), với tham số "</a:t>
            </a:r>
            <a:r>
              <a:rPr lang="vi-VN" sz="4800" err="1"/>
              <a:t>dynamic</a:t>
            </a:r>
            <a:r>
              <a:rPr lang="vi-VN" sz="4800"/>
              <a:t>" có thể ám chỉ một cơ chế tính </a:t>
            </a:r>
            <a:r>
              <a:rPr lang="vi-VN" sz="4800" err="1"/>
              <a:t>loss</a:t>
            </a:r>
            <a:r>
              <a:rPr lang="vi-VN" sz="4800"/>
              <a:t> động (</a:t>
            </a:r>
            <a:r>
              <a:rPr lang="vi-VN" sz="4800" err="1"/>
              <a:t>dynamic</a:t>
            </a:r>
            <a:r>
              <a:rPr lang="vi-VN" sz="4800"/>
              <a:t> </a:t>
            </a:r>
            <a:r>
              <a:rPr lang="vi-VN" sz="4800" err="1"/>
              <a:t>weighting</a:t>
            </a:r>
            <a:r>
              <a:rPr lang="vi-VN" sz="4800"/>
              <a:t>).</a:t>
            </a:r>
          </a:p>
        </p:txBody>
      </p:sp>
    </p:spTree>
    <p:extLst>
      <p:ext uri="{BB962C8B-B14F-4D97-AF65-F5344CB8AC3E}">
        <p14:creationId xmlns:p14="http://schemas.microsoft.com/office/powerpoint/2010/main" val="105761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274320" algn="just" defTabSz="914400" rtl="0" eaLnBrk="1" fontAlgn="auto" latinLnBrk="0" hangingPunct="1">
                  <a:lnSpc>
                    <a:spcPct val="150000"/>
                  </a:lnSpc>
                  <a:spcBef>
                    <a:spcPts val="0"/>
                  </a:spcBef>
                  <a:spcAft>
                    <a:spcPts val="800"/>
                  </a:spcAft>
                  <a:buClr>
                    <a:srgbClr val="000000"/>
                  </a:buClr>
                  <a:buSzPts val="1400"/>
                  <a:buFont typeface="Arial"/>
                  <a:buNone/>
                  <a:tabLst/>
                  <a:defRPr/>
                </a:pP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mAP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(Mean Average Precision)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chỉ</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phổ</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biến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bài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toán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machine learning,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biệt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rộng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rãi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bài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toán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nhận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diện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loại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nhãn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(multi-label classification),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truy</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xuất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thông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tin (information retrieval).</a:t>
                </a:r>
              </a:p>
              <a:p>
                <a:pPr marL="0" marR="0" indent="274320" algn="just">
                  <a:lnSpc>
                    <a:spcPct val="150000"/>
                  </a:lnSpc>
                  <a:spcAft>
                    <a:spcPts val="800"/>
                  </a:spcAft>
                  <a:buNone/>
                </a:pPr>
                <a:endParaRPr lang="en-US" sz="18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indent="274320" algn="just">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N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lượng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lớp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p>
              <a:p>
                <a:pPr marL="0" marR="0" indent="274320" algn="just">
                  <a:lnSpc>
                    <a:spcPct val="150000"/>
                  </a:lnSpc>
                  <a:spcAft>
                    <a:spcPts val="800"/>
                  </a:spcAft>
                  <a:buNone/>
                </a:pPr>
                <a14:m>
                  <m:oMath xmlns:m="http://schemas.openxmlformats.org/officeDocument/2006/math">
                    <m:r>
                      <a:rPr lang="en-US" sz="1800" i="1" kern="100">
                        <a:effectLst/>
                        <a:latin typeface="Cambria Math" panose="02040503050406030204" pitchFamily="18" charset="0"/>
                        <a:ea typeface="Aptos" panose="020B0004020202020204" pitchFamily="34" charset="0"/>
                        <a:cs typeface="Arial" panose="020B0604020202020204" pitchFamily="34" charset="0"/>
                      </a:rPr>
                      <m:t>𝐴</m:t>
                    </m:r>
                    <m:sSub>
                      <m:sSubPr>
                        <m:ctrlPr>
                          <a:rPr lang="en-US" sz="18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800" i="1" kern="100">
                            <a:effectLst/>
                            <a:latin typeface="Cambria Math" panose="02040503050406030204" pitchFamily="18" charset="0"/>
                            <a:ea typeface="Aptos" panose="020B0004020202020204" pitchFamily="34" charset="0"/>
                            <a:cs typeface="Arial" panose="020B0604020202020204" pitchFamily="34" charset="0"/>
                          </a:rPr>
                          <m:t>𝑃</m:t>
                        </m:r>
                      </m:e>
                      <m:sub>
                        <m:r>
                          <a:rPr lang="en-US" sz="1800" i="1" kern="100">
                            <a:effectLst/>
                            <a:latin typeface="Cambria Math" panose="02040503050406030204" pitchFamily="18" charset="0"/>
                            <a:ea typeface="Aptos" panose="020B0004020202020204" pitchFamily="34" charset="0"/>
                            <a:cs typeface="Arial" panose="020B0604020202020204" pitchFamily="34" charset="0"/>
                          </a:rPr>
                          <m:t>𝑖</m:t>
                        </m:r>
                      </m:sub>
                    </m:sSub>
                  </m:oMath>
                </a14:m>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giá</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trị</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precision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trung</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bình</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lớp</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dirty="0" err="1">
                    <a:effectLst/>
                    <a:latin typeface="Times New Roman" panose="02020603050405020304" pitchFamily="18" charset="0"/>
                    <a:ea typeface="Yu Mincho" panose="02020400000000000000" pitchFamily="18" charset="-128"/>
                    <a:cs typeface="Arial" panose="020B0604020202020204" pitchFamily="34" charset="0"/>
                  </a:rPr>
                  <a:t>thứ</a:t>
                </a:r>
                <a:r>
                  <a:rPr lang="en-US" sz="1800" kern="1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r>
                      <a:rPr lang="en-US" sz="1800" i="1" kern="100">
                        <a:effectLst/>
                        <a:latin typeface="Cambria Math" panose="02040503050406030204" pitchFamily="18" charset="0"/>
                        <a:ea typeface="Yu Mincho" panose="02020400000000000000" pitchFamily="18" charset="-128"/>
                        <a:cs typeface="Arial" panose="020B0604020202020204" pitchFamily="34" charset="0"/>
                      </a:rPr>
                      <m:t>𝑖</m:t>
                    </m:r>
                  </m:oMath>
                </a14:m>
                <a:endParaRPr lang="en-US" sz="18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indent="274320" algn="just">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AP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trung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bình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trọng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precision qua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recall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nhau</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xét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xếp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dự</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đoán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Nó</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đo</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lường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xếp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hạng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phù</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hợp</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lên</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trước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gọi</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đúng</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a:t>
                </a:r>
              </a:p>
              <a:p>
                <a:pPr marL="0" marR="0" indent="274320" algn="just">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lvl="0" indent="274320" algn="just" defTabSz="914400" rtl="0" eaLnBrk="1" fontAlgn="auto" latinLnBrk="0" hangingPunct="1">
                  <a:lnSpc>
                    <a:spcPct val="150000"/>
                  </a:lnSpc>
                  <a:spcBef>
                    <a:spcPts val="0"/>
                  </a:spcBef>
                  <a:spcAft>
                    <a:spcPts val="800"/>
                  </a:spcAft>
                  <a:buClr>
                    <a:srgbClr val="000000"/>
                  </a:buClr>
                  <a:buSzPts val="1400"/>
                  <a:buFont typeface="Arial"/>
                  <a:buNone/>
                  <a:tabLst/>
                  <a:defRPr/>
                </a:pPr>
                <a:r>
                  <a:rPr lang="en-US" sz="1800" kern="100" err="1">
                    <a:effectLst/>
                    <a:latin typeface="Times New Roman" panose="02020603050405020304" pitchFamily="18" charset="0"/>
                    <a:ea typeface="Aptos" panose="020B0004020202020204" pitchFamily="34" charset="0"/>
                    <a:cs typeface="Arial" panose="020B0604020202020204" pitchFamily="34" charset="0"/>
                  </a:rPr>
                  <a:t>mAP</a:t>
                </a:r>
                <a:r>
                  <a:rPr lang="en-US" sz="1800" kern="100">
                    <a:effectLst/>
                    <a:latin typeface="Times New Roman" panose="02020603050405020304" pitchFamily="18" charset="0"/>
                    <a:ea typeface="Aptos" panose="020B0004020202020204" pitchFamily="34" charset="0"/>
                    <a:cs typeface="Arial" panose="020B0604020202020204" pitchFamily="34" charset="0"/>
                  </a:rPr>
                  <a:t> (Mean Average Precision)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chỉ</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phổ</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bài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toán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machine learning,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biệt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rộng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rãi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bài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toán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nhận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diện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loại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nhãn</a:t>
                </a:r>
                <a:r>
                  <a:rPr lang="en-US" sz="1800" kern="100">
                    <a:effectLst/>
                    <a:latin typeface="Times New Roman" panose="02020603050405020304" pitchFamily="18" charset="0"/>
                    <a:ea typeface="Aptos" panose="020B0004020202020204" pitchFamily="34" charset="0"/>
                    <a:cs typeface="Arial" panose="020B0604020202020204" pitchFamily="34" charset="0"/>
                  </a:rPr>
                  <a:t> (multi-label classification),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truy</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xuất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thông</a:t>
                </a:r>
                <a:r>
                  <a:rPr lang="en-US" sz="1800" kern="100">
                    <a:effectLst/>
                    <a:latin typeface="Times New Roman" panose="02020603050405020304" pitchFamily="18" charset="0"/>
                    <a:ea typeface="Aptos" panose="020B0004020202020204" pitchFamily="34" charset="0"/>
                    <a:cs typeface="Arial" panose="020B0604020202020204" pitchFamily="34" charset="0"/>
                  </a:rPr>
                  <a:t> tin (information retrieval).</a:t>
                </a:r>
              </a:p>
              <a:p>
                <a:pPr marL="0" marR="0" indent="274320" algn="just">
                  <a:lnSpc>
                    <a:spcPct val="150000"/>
                  </a:lnSpc>
                  <a:spcAft>
                    <a:spcPts val="800"/>
                  </a:spcAft>
                  <a:buNone/>
                </a:pPr>
                <a:endParaRPr lang="en-US" sz="1800" kern="100">
                  <a:effectLst/>
                  <a:latin typeface="Times New Roman" panose="02020603050405020304" pitchFamily="18" charset="0"/>
                  <a:ea typeface="Aptos" panose="020B0004020202020204" pitchFamily="34" charset="0"/>
                  <a:cs typeface="Arial" panose="020B0604020202020204" pitchFamily="34" charset="0"/>
                </a:endParaRPr>
              </a:p>
              <a:p>
                <a:pPr marL="0" marR="0" indent="274320" algn="just">
                  <a:lnSpc>
                    <a:spcPct val="150000"/>
                  </a:lnSpc>
                  <a:spcAft>
                    <a:spcPts val="800"/>
                  </a:spcAft>
                  <a:buNone/>
                </a:pPr>
                <a:r>
                  <a:rPr lang="en-US" sz="1800" kern="100">
                    <a:effectLst/>
                    <a:latin typeface="Times New Roman" panose="02020603050405020304" pitchFamily="18" charset="0"/>
                    <a:ea typeface="Aptos" panose="020B0004020202020204" pitchFamily="34" charset="0"/>
                    <a:cs typeface="Arial" panose="020B0604020202020204" pitchFamily="34" charset="0"/>
                  </a:rPr>
                  <a:t>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lượng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lớp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p>
              <a:p>
                <a:pPr marL="0" marR="0" indent="274320" algn="just">
                  <a:lnSpc>
                    <a:spcPct val="150000"/>
                  </a:lnSpc>
                  <a:spcAft>
                    <a:spcPts val="800"/>
                  </a:spcAft>
                  <a:buNone/>
                </a:pPr>
                <a:r>
                  <a:rPr lang="en-US" sz="1800" i="0" kern="100">
                    <a:effectLst/>
                    <a:latin typeface="Cambria Math" panose="02040503050406030204" pitchFamily="18" charset="0"/>
                    <a:ea typeface="Aptos" panose="020B0004020202020204" pitchFamily="34" charset="0"/>
                    <a:cs typeface="Arial" panose="020B0604020202020204" pitchFamily="34" charset="0"/>
                  </a:rPr>
                  <a:t>𝐴𝑃_𝑖</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là</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giá</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trị</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precision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trung</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bình</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của</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lớp</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kern="100" err="1">
                    <a:effectLst/>
                    <a:latin typeface="Times New Roman" panose="02020603050405020304" pitchFamily="18" charset="0"/>
                    <a:ea typeface="Yu Mincho" panose="02020400000000000000" pitchFamily="18" charset="-128"/>
                    <a:cs typeface="Arial" panose="020B0604020202020204" pitchFamily="34" charset="0"/>
                  </a:rPr>
                  <a:t>thứ</a:t>
                </a:r>
                <a:r>
                  <a:rPr lang="en-US" sz="1800" kern="100">
                    <a:effectLst/>
                    <a:latin typeface="Times New Roman" panose="02020603050405020304" pitchFamily="18" charset="0"/>
                    <a:ea typeface="Yu Mincho" panose="02020400000000000000" pitchFamily="18" charset="-128"/>
                    <a:cs typeface="Arial" panose="020B0604020202020204" pitchFamily="34" charset="0"/>
                  </a:rPr>
                  <a:t> </a:t>
                </a:r>
                <a:r>
                  <a:rPr lang="en-US" sz="1800" i="0" kern="100">
                    <a:effectLst/>
                    <a:latin typeface="Cambria Math" panose="02040503050406030204" pitchFamily="18" charset="0"/>
                    <a:ea typeface="Yu Mincho" panose="02020400000000000000" pitchFamily="18" charset="-128"/>
                    <a:cs typeface="Arial" panose="020B0604020202020204" pitchFamily="34" charset="0"/>
                  </a:rPr>
                  <a:t>𝑖</a:t>
                </a:r>
                <a:endParaRPr lang="en-US" sz="1800" kern="100">
                  <a:effectLst/>
                  <a:latin typeface="Times New Roman" panose="02020603050405020304" pitchFamily="18" charset="0"/>
                  <a:ea typeface="Aptos" panose="020B0004020202020204" pitchFamily="34" charset="0"/>
                  <a:cs typeface="Arial" panose="020B0604020202020204" pitchFamily="34" charset="0"/>
                </a:endParaRPr>
              </a:p>
              <a:p>
                <a:pPr marL="0" marR="0" indent="274320" algn="just">
                  <a:lnSpc>
                    <a:spcPct val="150000"/>
                  </a:lnSpc>
                  <a:spcAft>
                    <a:spcPts val="800"/>
                  </a:spcAft>
                </a:pPr>
                <a:r>
                  <a:rPr lang="en-US" sz="1800" kern="100">
                    <a:effectLst/>
                    <a:latin typeface="Times New Roman" panose="02020603050405020304" pitchFamily="18" charset="0"/>
                    <a:ea typeface="Aptos" panose="020B0004020202020204" pitchFamily="34" charset="0"/>
                    <a:cs typeface="Arial" panose="020B0604020202020204" pitchFamily="34" charset="0"/>
                  </a:rPr>
                  <a:t>AP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trung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trọng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precision qua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mức</a:t>
                </a:r>
                <a:r>
                  <a:rPr lang="en-US" sz="1800" kern="100">
                    <a:effectLst/>
                    <a:latin typeface="Times New Roman" panose="02020603050405020304" pitchFamily="18" charset="0"/>
                    <a:ea typeface="Aptos" panose="020B0004020202020204" pitchFamily="34" charset="0"/>
                    <a:cs typeface="Arial" panose="020B0604020202020204" pitchFamily="34" charset="0"/>
                  </a:rPr>
                  <a:t> recall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nhau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xét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xếp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hạng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dự</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đoán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lường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xếp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hạng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phù</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hợp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lên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trước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giá</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gọi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đúng</a:t>
                </a:r>
                <a:r>
                  <a:rPr lang="en-US" sz="1800" kern="100">
                    <a:effectLst/>
                    <a:latin typeface="Times New Roman" panose="02020603050405020304" pitchFamily="18" charset="0"/>
                    <a:ea typeface="Aptos" panose="020B0004020202020204" pitchFamily="34" charset="0"/>
                    <a:cs typeface="Arial" panose="020B0604020202020204" pitchFamily="34" charset="0"/>
                  </a:rPr>
                  <a:t>).</a:t>
                </a:r>
              </a:p>
              <a:p>
                <a:pPr marL="0" marR="0" indent="274320" algn="just">
                  <a:lnSpc>
                    <a:spcPct val="150000"/>
                  </a:lnSpc>
                  <a:spcAft>
                    <a:spcPts val="800"/>
                  </a:spcAft>
                </a:pPr>
                <a:endParaRPr lang="en-US" sz="1800" kern="100">
                  <a:effectLst/>
                  <a:latin typeface="Times New Roman" panose="02020603050405020304" pitchFamily="18" charset="0"/>
                  <a:ea typeface="Aptos" panose="020B0004020202020204" pitchFamily="34" charset="0"/>
                  <a:cs typeface="Arial" panose="020B0604020202020204" pitchFamily="34" charset="0"/>
                </a:endParaRPr>
              </a:p>
              <a:p>
                <a:endParaRPr lang="en-US"/>
              </a:p>
            </p:txBody>
          </p:sp>
        </mc:Fallback>
      </mc:AlternateContent>
    </p:spTree>
    <p:extLst>
      <p:ext uri="{BB962C8B-B14F-4D97-AF65-F5344CB8AC3E}">
        <p14:creationId xmlns:p14="http://schemas.microsoft.com/office/powerpoint/2010/main" val="3941290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7DEB7-8B60-9B76-E6A7-FAFC5AC86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1A0B3-A40E-61FA-B3A1-7A5D9A068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A9078-06E5-D995-6013-3480CA24A5D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0907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E35E8-CDF5-4891-C9D4-EF6C85E46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2DA9E-F946-492F-F198-E84DBB8AA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83B15-B860-D978-24E0-F0291A3E7019}"/>
              </a:ext>
            </a:extLst>
          </p:cNvPr>
          <p:cNvSpPr>
            <a:spLocks noGrp="1"/>
          </p:cNvSpPr>
          <p:nvPr>
            <p:ph type="body" idx="1"/>
          </p:nvPr>
        </p:nvSpPr>
        <p:spPr/>
        <p:txBody>
          <a:bodyPr/>
          <a:lstStyle/>
          <a:p>
            <a:r>
              <a:rPr lang="en-US" dirty="0" err="1"/>
              <a:t>Thấp</a:t>
            </a:r>
            <a:r>
              <a:rPr lang="en-US" dirty="0"/>
              <a:t> </a:t>
            </a:r>
            <a:r>
              <a:rPr lang="en-US" dirty="0" err="1"/>
              <a:t>hơn</a:t>
            </a:r>
            <a:r>
              <a:rPr lang="en-US" dirty="0"/>
              <a:t> </a:t>
            </a:r>
            <a:r>
              <a:rPr lang="en-US" dirty="0" err="1"/>
              <a:t>và</a:t>
            </a:r>
            <a:r>
              <a:rPr lang="en-US" dirty="0"/>
              <a:t> </a:t>
            </a:r>
            <a:r>
              <a:rPr lang="en-US" dirty="0" err="1"/>
              <a:t>cao</a:t>
            </a:r>
            <a:r>
              <a:rPr lang="en-US" dirty="0"/>
              <a:t> </a:t>
            </a:r>
            <a:r>
              <a:rPr lang="en-US" dirty="0" err="1"/>
              <a:t>hơn</a:t>
            </a:r>
            <a:r>
              <a:rPr lang="en-US" dirty="0"/>
              <a:t>? </a:t>
            </a:r>
            <a:r>
              <a:rPr lang="en-US" dirty="0" err="1"/>
              <a:t>Vì</a:t>
            </a:r>
            <a:r>
              <a:rPr lang="en-US" dirty="0"/>
              <a:t> </a:t>
            </a:r>
            <a:r>
              <a:rPr lang="en-US" dirty="0" err="1"/>
              <a:t>sao</a:t>
            </a:r>
            <a:r>
              <a:rPr lang="en-US" dirty="0"/>
              <a:t>?</a:t>
            </a:r>
          </a:p>
        </p:txBody>
      </p:sp>
    </p:spTree>
    <p:extLst>
      <p:ext uri="{BB962C8B-B14F-4D97-AF65-F5344CB8AC3E}">
        <p14:creationId xmlns:p14="http://schemas.microsoft.com/office/powerpoint/2010/main" val="3177470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A008C-2C61-27C9-761B-5E21CA1DD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62E5B-CD3E-B5BE-E9BB-3E12EA09B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FFD7E-F004-7534-5A82-A12E88DF3859}"/>
              </a:ext>
            </a:extLst>
          </p:cNvPr>
          <p:cNvSpPr>
            <a:spLocks noGrp="1"/>
          </p:cNvSpPr>
          <p:nvPr>
            <p:ph type="body" idx="1"/>
          </p:nvPr>
        </p:nvSpPr>
        <p:spPr/>
        <p:txBody>
          <a:bodyPr/>
          <a:lstStyle/>
          <a:p>
            <a:r>
              <a:rPr lang="en-US" dirty="0"/>
              <a:t>In </a:t>
            </a:r>
            <a:r>
              <a:rPr lang="en-US" dirty="0" err="1"/>
              <a:t>đậm</a:t>
            </a:r>
            <a:endParaRPr lang="en-US" dirty="0"/>
          </a:p>
        </p:txBody>
      </p:sp>
    </p:spTree>
    <p:extLst>
      <p:ext uri="{BB962C8B-B14F-4D97-AF65-F5344CB8AC3E}">
        <p14:creationId xmlns:p14="http://schemas.microsoft.com/office/powerpoint/2010/main" val="4246490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67BD7-A608-8A48-F207-C32BC95D9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469D3-97D9-BDFB-A388-3DCF4F9EF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5F7C1-3492-D7B1-E94A-8F4F7DA114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2612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9459-3692-2A2F-4FE8-3AC7A2F64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ACD83-7E15-CA9F-B0D0-4E7C213D0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CF60F-D478-4ECA-BBF3-F019CF236FD7}"/>
              </a:ext>
            </a:extLst>
          </p:cNvPr>
          <p:cNvSpPr>
            <a:spLocks noGrp="1"/>
          </p:cNvSpPr>
          <p:nvPr>
            <p:ph type="body" idx="1"/>
          </p:nvPr>
        </p:nvSpPr>
        <p:spPr/>
        <p:txBody>
          <a:bodyPr/>
          <a:lstStyle/>
          <a:p>
            <a:endParaRPr lang="en-US" sz="1600" b="0" i="0" u="none" strike="noStrike" cap="none" dirty="0">
              <a:solidFill>
                <a:srgbClr val="FF0000"/>
              </a:solidFill>
              <a:effectLst/>
              <a:latin typeface="Courier New" panose="02070309020205020404" pitchFamily="49" charset="0"/>
              <a:cs typeface="Arial"/>
              <a:sym typeface="Arial"/>
            </a:endParaRPr>
          </a:p>
        </p:txBody>
      </p:sp>
    </p:spTree>
    <p:extLst>
      <p:ext uri="{BB962C8B-B14F-4D97-AF65-F5344CB8AC3E}">
        <p14:creationId xmlns:p14="http://schemas.microsoft.com/office/powerpoint/2010/main" val="3182590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E849-A71E-15A0-110B-C19C37508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975F9-ACF5-E619-8F99-ABE4E1F33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A94DB-4B77-9E55-CDB1-A1E705419A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202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46B8-8B2F-A35C-A40C-874251A70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B94C4-A1FA-6EA7-384D-F7CD607B1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83C03-D65C-8B53-1AE9-5577306C124D}"/>
              </a:ext>
            </a:extLst>
          </p:cNvPr>
          <p:cNvSpPr>
            <a:spLocks noGrp="1"/>
          </p:cNvSpPr>
          <p:nvPr>
            <p:ph type="body" idx="1"/>
          </p:nvPr>
        </p:nvSpPr>
        <p:spPr/>
        <p:txBody>
          <a:bodyPr/>
          <a:lstStyle/>
          <a:p>
            <a:r>
              <a:rPr lang="vi-VN"/>
              <a:t>Nghiên cứu này tập trung vào việc phát triển và cải thiện cây biểu đồ kiến ​​thức để nhận dạng cảm xúc dựa trên ngữ cảnh.</a:t>
            </a:r>
          </a:p>
          <a:p>
            <a:r>
              <a:rPr lang="vi-VN"/>
              <a:t>Kết quả thử nghiệm cho thấy rõ ràng rằng sử dụng cây biểu đồ kiến ​​thức là một phương pháp khả thi để phân tích cảm xúc trong ngữ cảnh.</a:t>
            </a:r>
          </a:p>
          <a:p>
            <a:r>
              <a:rPr lang="vi-VN"/>
              <a:t>Tuy nhiên, một hình ảnh thường chứa nhiều đặc điểm phản ánh nhiều </a:t>
            </a:r>
            <a:r>
              <a:rPr lang="vi-VN" err="1"/>
              <a:t>khía</a:t>
            </a:r>
            <a:r>
              <a:rPr lang="vi-VN"/>
              <a:t> cạnh cảm xúc, chẳng hạn như nhiều chủ thể, tương tác giữa họ, che khuất, góc máy ảnh và ánh sáng.</a:t>
            </a:r>
          </a:p>
          <a:p>
            <a:r>
              <a:rPr lang="vi-VN"/>
              <a:t>Do đó, việc tích hợp các nhánh bổ sung như biểu cảm khuôn mặt hoặc tư thế cơ thể vào biểu đồ kiến ​​thức có thể tăng cường phân tích cảm xúc.</a:t>
            </a:r>
            <a:endParaRPr lang="en-US"/>
          </a:p>
        </p:txBody>
      </p:sp>
    </p:spTree>
    <p:extLst>
      <p:ext uri="{BB962C8B-B14F-4D97-AF65-F5344CB8AC3E}">
        <p14:creationId xmlns:p14="http://schemas.microsoft.com/office/powerpoint/2010/main" val="1558828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D9A97-2863-753E-F8FA-E9B1EB219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1E32A-8AB7-D3EE-B90A-F9B10226F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99C67-266B-4577-A949-FB1AE4C86ED4}"/>
              </a:ext>
            </a:extLst>
          </p:cNvPr>
          <p:cNvSpPr>
            <a:spLocks noGrp="1"/>
          </p:cNvSpPr>
          <p:nvPr>
            <p:ph type="body" idx="1"/>
          </p:nvPr>
        </p:nvSpPr>
        <p:spPr/>
        <p:txBody>
          <a:bodyPr/>
          <a:lstStyle/>
          <a:p>
            <a:r>
              <a:rPr lang="vi-VN"/>
              <a:t>Mặc dù mô hình này vượt trội hơn đường cơ sở EMOTIC ban đầu, nhưng biểu đồ kiến ​​thức vẫn có những hạn chế.</a:t>
            </a:r>
          </a:p>
          <a:p>
            <a:r>
              <a:rPr lang="vi-VN"/>
              <a:t>Cần phát triển thêm để cải thiện sự phong phú về mặt ngữ nghĩa và khả năng kết nối.</a:t>
            </a:r>
          </a:p>
          <a:p>
            <a:r>
              <a:rPr lang="vi-VN"/>
              <a:t>Mở rộng thêm nhiều nhánh (ví dụ: khuôn mặt, hình dạng cơ thể) sẽ cung cấp biểu diễn tính năng phong phú hơn.</a:t>
            </a:r>
          </a:p>
          <a:p>
            <a:r>
              <a:rPr lang="vi-VN"/>
              <a:t>Kết hợp các mô hình ngôn ngữ lớn với Mô hình ngôn ngữ thị giác (VLM) có thể giúp phân tích nội dung ngữ nghĩa trong hình ảnh và căn chỉnh với các tính năng trực quan.</a:t>
            </a:r>
            <a:endParaRPr lang="en-US"/>
          </a:p>
        </p:txBody>
      </p:sp>
    </p:spTree>
    <p:extLst>
      <p:ext uri="{BB962C8B-B14F-4D97-AF65-F5344CB8AC3E}">
        <p14:creationId xmlns:p14="http://schemas.microsoft.com/office/powerpoint/2010/main" val="376268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2075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9B03B-9B4E-3798-267B-AC9517078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40F8A-67EB-631A-EE3C-30706D00B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CE58C-1354-C1BC-3653-EB5D355F3A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723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6508E-5D07-B2CE-86D3-99A3039F4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C3AD4-F2F8-F1FA-53C4-3430B221A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B9669D-8B36-7F66-770B-1F6EA5F02450}"/>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dirty="0"/>
              <a:t>Tập dữ liệu </a:t>
            </a:r>
            <a:r>
              <a:rPr lang="vi-VN" b="1" dirty="0"/>
              <a:t>EMOTIC</a:t>
            </a:r>
            <a:r>
              <a:rPr lang="vi-VN" dirty="0"/>
              <a:t> kết hợp hai phương pháp để biểu diễn cảm xúc:</a:t>
            </a:r>
            <a:endParaRPr lang="en-US" dirty="0"/>
          </a:p>
          <a:p>
            <a:pPr marL="139700" indent="0">
              <a:buNone/>
            </a:pPr>
            <a:r>
              <a:rPr lang="en-US" sz="1100" dirty="0"/>
              <a:t>              - </a:t>
            </a:r>
            <a:r>
              <a:rPr lang="en-US" sz="1100" dirty="0" err="1"/>
              <a:t>Đầu</a:t>
            </a:r>
            <a:r>
              <a:rPr lang="en-US" sz="1100" dirty="0"/>
              <a:t> </a:t>
            </a:r>
            <a:r>
              <a:rPr lang="en-US" sz="1100" dirty="0" err="1"/>
              <a:t>tiên</a:t>
            </a:r>
            <a:r>
              <a:rPr lang="en-US" sz="1100" dirty="0"/>
              <a:t>: </a:t>
            </a:r>
            <a:r>
              <a:rPr lang="en-US" sz="1100" dirty="0" err="1"/>
              <a:t>Xác</a:t>
            </a:r>
            <a:r>
              <a:rPr lang="en-US" sz="1100" dirty="0"/>
              <a:t> </a:t>
            </a:r>
            <a:r>
              <a:rPr lang="en-US" sz="1100" dirty="0" err="1"/>
              <a:t>định</a:t>
            </a:r>
            <a:r>
              <a:rPr lang="en-US" sz="1100" dirty="0"/>
              <a:t> </a:t>
            </a:r>
            <a:r>
              <a:rPr lang="en-US" sz="1100" dirty="0" err="1"/>
              <a:t>một</a:t>
            </a:r>
            <a:r>
              <a:rPr lang="en-US" sz="1100" dirty="0"/>
              <a:t> </a:t>
            </a:r>
            <a:r>
              <a:rPr lang="en-US" sz="1100" dirty="0" err="1"/>
              <a:t>danh</a:t>
            </a:r>
            <a:r>
              <a:rPr lang="en-US" sz="1100" dirty="0"/>
              <a:t> </a:t>
            </a:r>
            <a:r>
              <a:rPr lang="en-US" sz="1100" dirty="0" err="1"/>
              <a:t>sách</a:t>
            </a:r>
            <a:r>
              <a:rPr lang="en-US" sz="1100" dirty="0"/>
              <a:t> </a:t>
            </a:r>
            <a:r>
              <a:rPr lang="en-US" sz="1100" dirty="0" err="1"/>
              <a:t>mở</a:t>
            </a:r>
            <a:r>
              <a:rPr lang="en-US" sz="1100" dirty="0"/>
              <a:t> </a:t>
            </a:r>
            <a:r>
              <a:rPr lang="en-US" sz="1100" dirty="0" err="1"/>
              <a:t>rộng</a:t>
            </a:r>
            <a:r>
              <a:rPr lang="en-US" sz="1100" dirty="0"/>
              <a:t> 26 </a:t>
            </a:r>
            <a:r>
              <a:rPr lang="en-US" sz="1100" dirty="0" err="1"/>
              <a:t>loại</a:t>
            </a:r>
            <a:r>
              <a:rPr lang="en-US" sz="1100" dirty="0"/>
              <a:t> </a:t>
            </a:r>
            <a:r>
              <a:rPr lang="en-US" sz="1100" dirty="0" err="1"/>
              <a:t>cảm</a:t>
            </a:r>
            <a:r>
              <a:rPr lang="en-US" sz="1100" dirty="0"/>
              <a:t> </a:t>
            </a:r>
            <a:r>
              <a:rPr lang="en-US" sz="1100" dirty="0" err="1"/>
              <a:t>xúc</a:t>
            </a:r>
            <a:r>
              <a:rPr lang="en-US" sz="1100" dirty="0"/>
              <a:t> </a:t>
            </a:r>
          </a:p>
          <a:p>
            <a:pPr marL="596900" lvl="1" indent="0">
              <a:buNone/>
            </a:pPr>
            <a:r>
              <a:rPr lang="en-US" sz="1100" dirty="0"/>
              <a:t>Peace, affection, esteem, anticipation, engagement, confidence, happiness, pleasure, excitement, fatigue, embarrassment, yearning, disapproval, aversion, annoyance, anger, sensitivity, sadness, Surprise, sympathy, doubt, disco</a:t>
            </a:r>
          </a:p>
          <a:p>
            <a:pPr marL="596900" lvl="1" indent="0">
              <a:buNone/>
            </a:pPr>
            <a:r>
              <a:rPr lang="en-US" sz="1100" dirty="0" err="1"/>
              <a:t>Phụ</a:t>
            </a:r>
            <a:r>
              <a:rPr lang="en-US" sz="1100" dirty="0"/>
              <a:t> </a:t>
            </a:r>
            <a:r>
              <a:rPr lang="en-US" sz="1100" dirty="0" err="1"/>
              <a:t>lục</a:t>
            </a:r>
            <a:endParaRPr lang="en-US" sz="1100" dirty="0"/>
          </a:p>
          <a:p>
            <a:pPr marL="596900" lvl="1" indent="0">
              <a:buNone/>
            </a:pPr>
            <a:r>
              <a:rPr lang="en-US" sz="1100" dirty="0" err="1"/>
              <a:t>nnection</a:t>
            </a:r>
            <a:r>
              <a:rPr lang="en-US" sz="1100" dirty="0"/>
              <a:t>, </a:t>
            </a:r>
            <a:r>
              <a:rPr lang="en-US" sz="1100" dirty="0" err="1"/>
              <a:t>disquietment</a:t>
            </a:r>
            <a:r>
              <a:rPr lang="en-US" sz="1100" dirty="0"/>
              <a:t>, fear, pain, suffering</a:t>
            </a:r>
            <a:endParaRPr lang="en-US" dirty="0"/>
          </a:p>
        </p:txBody>
      </p:sp>
    </p:spTree>
    <p:extLst>
      <p:ext uri="{BB962C8B-B14F-4D97-AF65-F5344CB8AC3E}">
        <p14:creationId xmlns:p14="http://schemas.microsoft.com/office/powerpoint/2010/main" val="212429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cs typeface="Arial" panose="020B0604020202020204" pitchFamily="34" charset="0"/>
              </a:rPr>
              <a:t>Trong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thời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đại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800" dirty="0">
                <a:effectLst/>
                <a:latin typeface="Times New Roman" panose="02020603050405020304" pitchFamily="18" charset="0"/>
                <a:ea typeface="Aptos" panose="020B0004020202020204" pitchFamily="34" charset="0"/>
                <a:cs typeface="Arial" panose="020B0604020202020204" pitchFamily="34" charset="0"/>
              </a:rPr>
              <a:t> nay,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những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lĩnh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vực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trọng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công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nghệ</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trí</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tuệ</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tạo</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đặc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biệt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thời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đại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máy</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móc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thống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tự</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động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ngày</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càng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tham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gia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sâu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vào</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đời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sống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800" dirty="0">
                <a:effectLst/>
                <a:latin typeface="Times New Roman" panose="02020603050405020304" pitchFamily="18" charset="0"/>
                <a:ea typeface="Aptos" panose="020B0004020202020204" pitchFamily="34" charset="0"/>
                <a:cs typeface="Arial" panose="020B0604020202020204" pitchFamily="34" charset="0"/>
              </a:rPr>
              <a:t> con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người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vi-VN" sz="1800" dirty="0" err="1">
                <a:effectLst/>
                <a:latin typeface="Times New Roman" panose="02020603050405020304" pitchFamily="18" charset="0"/>
                <a:ea typeface="Aptos" panose="020B0004020202020204" pitchFamily="34" charset="0"/>
                <a:cs typeface="Arial" panose="020B0604020202020204" pitchFamily="34" charset="0"/>
              </a:rPr>
              <a:t>robo</a:t>
            </a:r>
            <a:r>
              <a:rPr lang="vi-VN" sz="1800" dirty="0">
                <a:effectLst/>
                <a:latin typeface="Times New Roman" panose="02020603050405020304" pitchFamily="18" charset="0"/>
                <a:ea typeface="Aptos" panose="020B0004020202020204" pitchFamily="34" charset="0"/>
                <a:cs typeface="Arial" panose="020B0604020202020204" pitchFamily="34" charset="0"/>
              </a:rPr>
              <a:t> để tương tác, khám bệnh cho con người trong y học</a:t>
            </a:r>
            <a:r>
              <a:rPr lang="en-US" sz="1800" dirty="0">
                <a:effectLst/>
                <a:latin typeface="Times New Roman" panose="02020603050405020304" pitchFamily="18" charset="0"/>
                <a:ea typeface="Aptos" panose="020B0004020202020204" pitchFamily="34" charset="0"/>
                <a:cs typeface="Arial" panose="020B0604020202020204" pitchFamily="34" charset="0"/>
              </a:rPr>
              <a:t>, Trong </a:t>
            </a:r>
            <a:r>
              <a:rPr lang="en-US" sz="1800" dirty="0" err="1">
                <a:effectLst/>
                <a:latin typeface="Times New Roman" panose="02020603050405020304" pitchFamily="18" charset="0"/>
                <a:ea typeface="Aptos" panose="020B0004020202020204" pitchFamily="34" charset="0"/>
                <a:cs typeface="Arial" panose="020B0604020202020204" pitchFamily="34" charset="0"/>
              </a:rPr>
              <a:t>tương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người-máy</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khả</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năng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hiểu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đáp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ứng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giúp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tạo</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ra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thống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phản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ứng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linh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hoạt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thông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minh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hơn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lĩnh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vực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chăm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sóc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sức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khỏe</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việc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nhận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diện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tự</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động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còn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giúp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bác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sĩ</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theo</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dõi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tâm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lý</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bệnh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phát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hiện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sớm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dấu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hiệu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rối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loạn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tâm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thần</a:t>
            </a:r>
            <a:endParaRPr lang="en-US" dirty="0"/>
          </a:p>
        </p:txBody>
      </p:sp>
    </p:spTree>
    <p:extLst>
      <p:ext uri="{BB962C8B-B14F-4D97-AF65-F5344CB8AC3E}">
        <p14:creationId xmlns:p14="http://schemas.microsoft.com/office/powerpoint/2010/main" val="2800194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44745-190E-0154-72FF-3E762F024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85D47-098B-3CC9-1E2D-C484AEC23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AA37A-8E01-E84B-E9C5-D967C5E6A494}"/>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a:t>Tập dữ liệu </a:t>
            </a:r>
            <a:r>
              <a:rPr lang="vi-VN" b="1"/>
              <a:t>EMOTIC</a:t>
            </a:r>
            <a:r>
              <a:rPr lang="vi-VN"/>
              <a:t> kết hợp hai phương pháp để biểu diễn cảm xúc:</a:t>
            </a:r>
            <a:endParaRPr lang="en-US"/>
          </a:p>
          <a:p>
            <a:pPr marL="139700" indent="0">
              <a:buNone/>
            </a:pPr>
            <a:r>
              <a:rPr lang="en-US" sz="1100"/>
              <a:t>              - </a:t>
            </a:r>
            <a:r>
              <a:rPr lang="en-US" sz="1100" err="1"/>
              <a:t>Đầu</a:t>
            </a:r>
            <a:r>
              <a:rPr lang="en-US" sz="1100"/>
              <a:t> </a:t>
            </a:r>
            <a:r>
              <a:rPr lang="en-US" sz="1100" err="1"/>
              <a:t>tiên</a:t>
            </a:r>
            <a:r>
              <a:rPr lang="en-US" sz="1100"/>
              <a:t>: </a:t>
            </a:r>
            <a:r>
              <a:rPr lang="en-US" sz="1100" err="1"/>
              <a:t>Xác</a:t>
            </a:r>
            <a:r>
              <a:rPr lang="en-US" sz="1100"/>
              <a:t> </a:t>
            </a:r>
            <a:r>
              <a:rPr lang="en-US" sz="1100" err="1"/>
              <a:t>định</a:t>
            </a:r>
            <a:r>
              <a:rPr lang="en-US" sz="1100"/>
              <a:t> </a:t>
            </a:r>
            <a:r>
              <a:rPr lang="en-US" sz="1100" err="1"/>
              <a:t>một</a:t>
            </a:r>
            <a:r>
              <a:rPr lang="en-US" sz="1100"/>
              <a:t> </a:t>
            </a:r>
            <a:r>
              <a:rPr lang="en-US" sz="1100" err="1"/>
              <a:t>danh</a:t>
            </a:r>
            <a:r>
              <a:rPr lang="en-US" sz="1100"/>
              <a:t> </a:t>
            </a:r>
            <a:r>
              <a:rPr lang="en-US" sz="1100" err="1"/>
              <a:t>sách</a:t>
            </a:r>
            <a:r>
              <a:rPr lang="en-US" sz="1100"/>
              <a:t> </a:t>
            </a:r>
            <a:r>
              <a:rPr lang="en-US" sz="1100" err="1"/>
              <a:t>mở</a:t>
            </a:r>
            <a:r>
              <a:rPr lang="en-US" sz="1100"/>
              <a:t> </a:t>
            </a:r>
            <a:r>
              <a:rPr lang="en-US" sz="1100" err="1"/>
              <a:t>rộng</a:t>
            </a:r>
            <a:r>
              <a:rPr lang="en-US" sz="1100"/>
              <a:t> 26 </a:t>
            </a:r>
            <a:r>
              <a:rPr lang="en-US" sz="1100" err="1"/>
              <a:t>loại</a:t>
            </a:r>
            <a:r>
              <a:rPr lang="en-US" sz="1100"/>
              <a:t> </a:t>
            </a:r>
            <a:r>
              <a:rPr lang="en-US" sz="1100" err="1"/>
              <a:t>cảm</a:t>
            </a:r>
            <a:r>
              <a:rPr lang="en-US" sz="1100"/>
              <a:t> </a:t>
            </a:r>
            <a:r>
              <a:rPr lang="en-US" sz="1100" err="1"/>
              <a:t>xúc</a:t>
            </a:r>
            <a:r>
              <a:rPr lang="en-US" sz="1100"/>
              <a:t> </a:t>
            </a:r>
          </a:p>
          <a:p>
            <a:pPr marL="596900" lvl="1" indent="0">
              <a:buNone/>
            </a:pPr>
            <a:r>
              <a:rPr lang="en-US" sz="1100"/>
              <a:t>Peace, affection, esteem, anticipation, engagement, confidence, happiness, pleasure, excitement, fatigue, embarrassment, yearning, disapproval, aversion, annoyance, anger, sensitivity, sadness, Surprise, sympathy, doubt, disco</a:t>
            </a:r>
          </a:p>
          <a:p>
            <a:pPr marL="596900" lvl="1" indent="0">
              <a:buNone/>
            </a:pPr>
            <a:r>
              <a:rPr lang="en-US" sz="1100" err="1"/>
              <a:t>Phụ</a:t>
            </a:r>
            <a:r>
              <a:rPr lang="en-US" sz="1100"/>
              <a:t> </a:t>
            </a:r>
            <a:r>
              <a:rPr lang="en-US" sz="1100" err="1"/>
              <a:t>lục</a:t>
            </a:r>
            <a:endParaRPr lang="en-US" sz="1100"/>
          </a:p>
          <a:p>
            <a:pPr marL="596900" lvl="1" indent="0">
              <a:buNone/>
            </a:pPr>
            <a:r>
              <a:rPr lang="en-US" sz="1100" err="1"/>
              <a:t>nnection</a:t>
            </a:r>
            <a:r>
              <a:rPr lang="en-US" sz="1100"/>
              <a:t>, </a:t>
            </a:r>
            <a:r>
              <a:rPr lang="en-US" sz="1100" err="1"/>
              <a:t>disquietment</a:t>
            </a:r>
            <a:r>
              <a:rPr lang="en-US" sz="1100"/>
              <a:t>, fear, pain, suffering</a:t>
            </a:r>
            <a:endParaRPr lang="en-US"/>
          </a:p>
        </p:txBody>
      </p:sp>
    </p:spTree>
    <p:extLst>
      <p:ext uri="{BB962C8B-B14F-4D97-AF65-F5344CB8AC3E}">
        <p14:creationId xmlns:p14="http://schemas.microsoft.com/office/powerpoint/2010/main" val="2412962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6489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261D4-9122-8ACA-9A79-F6EE0D171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13F618-7C3B-0D1F-DED5-6FF0A5B71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0CBB0-20BA-9FEA-BB95-384D469B1925}"/>
              </a:ext>
            </a:extLst>
          </p:cNvPr>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2675003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kern="100" err="1">
                <a:effectLst/>
                <a:latin typeface="Times New Roman" panose="02020603050405020304" pitchFamily="18" charset="0"/>
                <a:ea typeface="Aptos" panose="020B0004020202020204" pitchFamily="34" charset="0"/>
                <a:cs typeface="Arial" panose="020B0604020202020204" pitchFamily="34" charset="0"/>
              </a:rPr>
              <a:t>Đầu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vào</a:t>
            </a:r>
            <a:r>
              <a:rPr lang="en-US" sz="1800" kern="100">
                <a:effectLst/>
                <a:latin typeface="Times New Roman" panose="02020603050405020304" pitchFamily="18" charset="0"/>
                <a:ea typeface="Aptos" panose="020B0004020202020204" pitchFamily="34" charset="0"/>
                <a:cs typeface="Arial" panose="020B0604020202020204" pitchFamily="34" charset="0"/>
              </a:rPr>
              <a:t> bao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gồm</a:t>
            </a:r>
            <a:r>
              <a:rPr lang="en-US" sz="1800" kern="100">
                <a:effectLst/>
                <a:latin typeface="Times New Roman" panose="02020603050405020304" pitchFamily="18" charset="0"/>
                <a:ea typeface="Aptos" panose="020B0004020202020204" pitchFamily="34" charset="0"/>
                <a:cs typeface="Arial" panose="020B0604020202020204" pitchFamily="34" charset="0"/>
              </a:rPr>
              <a:t>: batch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tri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a:effectLst/>
                <a:latin typeface="Times New Roman" panose="02020603050405020304" pitchFamily="18" charset="0"/>
                <a:ea typeface="Aptos" panose="020B0004020202020204" pitchFamily="34" charset="0"/>
                <a:cs typeface="Arial" panose="020B0604020202020204" pitchFamily="34" charset="0"/>
              </a:rPr>
              <a:t>, ma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trận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nút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[n, f], 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tổng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node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batch, f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a:effectLst/>
                <a:latin typeface="Times New Roman" panose="02020603050405020304" pitchFamily="18" charset="0"/>
                <a:ea typeface="Aptos" panose="020B0004020202020204" pitchFamily="34" charset="0"/>
                <a:cs typeface="Arial" panose="020B0604020202020204" pitchFamily="34" charset="0"/>
              </a:rPr>
              <a:t> 300.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Cuối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cùng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trọng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[e,]. 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GIN,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a:effectLst/>
                <a:latin typeface="Times New Roman" panose="02020603050405020304" pitchFamily="18" charset="0"/>
                <a:ea typeface="Aptos" panose="020B0004020202020204" pitchFamily="34" charset="0"/>
                <a:cs typeface="Arial" panose="020B0604020202020204" pitchFamily="34" charset="0"/>
              </a:rPr>
              <a:t> 5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tích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chập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dấu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a:effectLst/>
                <a:latin typeface="Times New Roman" panose="02020603050405020304" pitchFamily="18" charset="0"/>
                <a:ea typeface="Aptos" panose="020B0004020202020204" pitchFamily="34" charset="0"/>
                <a:cs typeface="Arial" panose="020B0604020202020204" pitchFamily="34" charset="0"/>
              </a:rPr>
              <a:t> h0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a:effectLst/>
                <a:latin typeface="Times New Roman" panose="02020603050405020304" pitchFamily="18" charset="0"/>
                <a:ea typeface="Aptos" panose="020B0004020202020204" pitchFamily="34" charset="0"/>
                <a:cs typeface="Arial" panose="020B0604020202020204" pitchFamily="34" charset="0"/>
              </a:rPr>
              <a:t> h5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ảnh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Mỗi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thực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hiện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thao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như</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cập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nhập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nút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theo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công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thức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MLP (2). 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mỗi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GIN,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nút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chuẩn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hóa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a:effectLst/>
                <a:latin typeface="Times New Roman" panose="02020603050405020304" pitchFamily="18" charset="0"/>
                <a:ea typeface="Aptos" panose="020B0004020202020204" pitchFamily="34" charset="0"/>
                <a:cs typeface="Arial" panose="020B0604020202020204" pitchFamily="34" charset="0"/>
              </a:rPr>
              <a:t> Batch Normalization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ổn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định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quá</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huấn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luyện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sau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kích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hoạt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hàm</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ReLU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phi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tuyến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kern="100">
                <a:effectLst/>
                <a:latin typeface="Times New Roman" panose="02020603050405020304" pitchFamily="18" charset="0"/>
                <a:ea typeface="Aptos" panose="020B0004020202020204" pitchFamily="34" charset="0"/>
                <a:cs typeface="Arial" panose="020B0604020202020204" pitchFamily="34" charset="0"/>
              </a:rPr>
              <a:t>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đi</a:t>
            </a:r>
            <a:r>
              <a:rPr lang="en-US" sz="1800" kern="100">
                <a:effectLst/>
                <a:latin typeface="Times New Roman" panose="02020603050405020304" pitchFamily="18" charset="0"/>
                <a:ea typeface="Aptos" panose="020B0004020202020204" pitchFamily="34" charset="0"/>
                <a:cs typeface="Arial" panose="020B0604020202020204" pitchFamily="34" charset="0"/>
              </a:rPr>
              <a:t> qua 5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nút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cập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nhật</a:t>
            </a:r>
            <a:r>
              <a:rPr lang="en-US" sz="1800" kern="100">
                <a:effectLst/>
                <a:latin typeface="Times New Roman" panose="02020603050405020304" pitchFamily="18" charset="0"/>
                <a:ea typeface="Aptos" panose="020B0004020202020204" pitchFamily="34" charset="0"/>
                <a:cs typeface="Arial" panose="020B0604020202020204" pitchFamily="34" charset="0"/>
              </a:rPr>
              <a:t> qua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từng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biểu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diễn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ngày</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càng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trừu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tượng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hơn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phản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thông</a:t>
            </a:r>
            <a:r>
              <a:rPr lang="en-US" sz="1800" kern="100">
                <a:effectLst/>
                <a:latin typeface="Times New Roman" panose="02020603050405020304" pitchFamily="18" charset="0"/>
                <a:ea typeface="Aptos" panose="020B0004020202020204" pitchFamily="34" charset="0"/>
                <a:cs typeface="Arial" panose="020B0604020202020204" pitchFamily="34" charset="0"/>
              </a:rPr>
              <a:t> tin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cục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bộ</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thông</a:t>
            </a:r>
            <a:r>
              <a:rPr lang="en-US" sz="1800" kern="100">
                <a:effectLst/>
                <a:latin typeface="Times New Roman" panose="02020603050405020304" pitchFamily="18" charset="0"/>
                <a:ea typeface="Aptos" panose="020B0004020202020204" pitchFamily="34" charset="0"/>
                <a:cs typeface="Arial" panose="020B0604020202020204" pitchFamily="34" charset="0"/>
              </a:rPr>
              <a:t> tin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toàn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cục</a:t>
            </a:r>
            <a:r>
              <a:rPr lang="en-US" sz="1800" kern="100">
                <a:effectLst/>
                <a:latin typeface="Times New Roman" panose="02020603050405020304" pitchFamily="18" charset="0"/>
                <a:ea typeface="Aptos" panose="020B0004020202020204" pitchFamily="34" charset="0"/>
                <a:cs typeface="Arial" panose="020B0604020202020204" pitchFamily="34" charset="0"/>
              </a:rPr>
              <a:t>.</a:t>
            </a: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a:effectLst/>
                <a:latin typeface="Times New Roman" panose="02020603050405020304" pitchFamily="18" charset="0"/>
                <a:ea typeface="Aptos" panose="020B0004020202020204" pitchFamily="34" charset="0"/>
                <a:cs typeface="Arial" panose="020B0604020202020204" pitchFamily="34" charset="0"/>
              </a:rPr>
              <a:t>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GIN,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nút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tổng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hợp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biểu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diễn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toàn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bằng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phép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AvgPooling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theo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công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thức</a:t>
            </a:r>
            <a:endParaRPr lang="en-US" sz="1800" kern="100">
              <a:effectLst/>
              <a:latin typeface="Times New Roman" panose="02020603050405020304" pitchFamily="18" charset="0"/>
              <a:ea typeface="Aptos" panose="020B0004020202020204" pitchFamily="34" charset="0"/>
              <a:cs typeface="Arial" panose="020B0604020202020204"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kern="100" err="1">
                <a:effectLst/>
                <a:latin typeface="Times New Roman" panose="02020603050405020304" pitchFamily="18" charset="0"/>
                <a:ea typeface="Aptos" panose="020B0004020202020204" pitchFamily="34" charset="0"/>
                <a:cs typeface="Arial" panose="020B0604020202020204" pitchFamily="34" charset="0"/>
              </a:rPr>
              <a:t>Kết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quả</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AvgPooling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mỗi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vector 40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định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trong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tham</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khởi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của</a:t>
            </a:r>
            <a:r>
              <a:rPr lang="en-US" sz="1800" kern="100">
                <a:effectLst/>
                <a:latin typeface="Times New Roman" panose="02020603050405020304" pitchFamily="18" charset="0"/>
                <a:ea typeface="Aptos" panose="020B0004020202020204" pitchFamily="34" charset="0"/>
                <a:cs typeface="Arial" panose="020B0604020202020204" pitchFamily="34" charset="0"/>
              </a:rPr>
              <a:t> GIN.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Với</a:t>
            </a:r>
            <a:r>
              <a:rPr lang="en-US" sz="1800" kern="100">
                <a:effectLst/>
                <a:latin typeface="Times New Roman" panose="02020603050405020304" pitchFamily="18" charset="0"/>
                <a:ea typeface="Aptos" panose="020B0004020202020204" pitchFamily="34" charset="0"/>
                <a:cs typeface="Arial" panose="020B0604020202020204" pitchFamily="34" charset="0"/>
              </a:rPr>
              <a:t> vector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số</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40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giúp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giảm</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phức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toán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giúp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tốc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độ</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huấn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luyện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tăng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tổng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quát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hóa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mô</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hình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học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quan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trọng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nhất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GloVe</a:t>
            </a:r>
            <a:r>
              <a:rPr lang="en-US" sz="1800" kern="100">
                <a:effectLst/>
                <a:latin typeface="Times New Roman" panose="02020603050405020304" pitchFamily="18" charset="0"/>
                <a:ea typeface="Aptos" panose="020B0004020202020204" pitchFamily="34" charset="0"/>
                <a:cs typeface="Arial" panose="020B0604020202020204" pitchFamily="34" charset="0"/>
              </a:rPr>
              <a:t> embeddings 300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Tiếp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các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biểu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diễn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toàn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đồ</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thị</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từ</a:t>
            </a:r>
            <a:r>
              <a:rPr lang="en-US" sz="1800" kern="100">
                <a:effectLst/>
                <a:latin typeface="Times New Roman" panose="02020603050405020304" pitchFamily="18" charset="0"/>
                <a:ea typeface="Aptos" panose="020B0004020202020204" pitchFamily="34" charset="0"/>
                <a:cs typeface="Arial" panose="020B0604020202020204" pitchFamily="34" charset="0"/>
              </a:rPr>
              <a:t> 5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(h1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đến</a:t>
            </a:r>
            <a:r>
              <a:rPr lang="en-US" sz="1800" kern="100">
                <a:effectLst/>
                <a:latin typeface="Times New Roman" panose="02020603050405020304" pitchFamily="18" charset="0"/>
                <a:ea typeface="Aptos" panose="020B0004020202020204" pitchFamily="34" charset="0"/>
                <a:cs typeface="Arial" panose="020B0604020202020204" pitchFamily="34" charset="0"/>
              </a:rPr>
              <a:t> h5)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nối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lại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tạo</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vector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tổng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hợp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kích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thước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200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Vector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này</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gọi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hidden representations. 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đó</a:t>
            </a:r>
            <a:r>
              <a:rPr lang="en-US" sz="1800" kern="100">
                <a:effectLst/>
                <a:latin typeface="Times New Roman" panose="02020603050405020304" pitchFamily="18" charset="0"/>
                <a:ea typeface="Aptos" panose="020B0004020202020204" pitchFamily="34" charset="0"/>
                <a:cs typeface="Arial" panose="020B0604020202020204" pitchFamily="34" charset="0"/>
              </a:rPr>
              <a:t> vector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đặc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trưng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tổng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hợp</a:t>
            </a:r>
            <a:r>
              <a:rPr lang="en-US" sz="1800" kern="100">
                <a:effectLst/>
                <a:latin typeface="Times New Roman" panose="02020603050405020304" pitchFamily="18" charset="0"/>
                <a:ea typeface="Aptos" panose="020B0004020202020204" pitchFamily="34" charset="0"/>
                <a:cs typeface="Arial" panose="020B0604020202020204" pitchFamily="34" charset="0"/>
              </a:rPr>
              <a:t> 200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đưa</a:t>
            </a:r>
            <a:r>
              <a:rPr lang="en-US" sz="1800" kern="100">
                <a:effectLst/>
                <a:latin typeface="Times New Roman" panose="02020603050405020304" pitchFamily="18" charset="0"/>
                <a:ea typeface="Aptos" panose="020B0004020202020204" pitchFamily="34" charset="0"/>
                <a:cs typeface="Arial" panose="020B0604020202020204" pitchFamily="34" charset="0"/>
              </a:rPr>
              <a:t> qua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hai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riêng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biệt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gồm</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phân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loại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có</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tuyến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với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đầu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26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tương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ứng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với</a:t>
            </a:r>
            <a:r>
              <a:rPr lang="en-US" sz="1800" kern="100">
                <a:effectLst/>
                <a:latin typeface="Times New Roman" panose="02020603050405020304" pitchFamily="18" charset="0"/>
                <a:ea typeface="Aptos" panose="020B0004020202020204" pitchFamily="34" charset="0"/>
                <a:cs typeface="Arial" panose="020B0604020202020204" pitchFamily="34" charset="0"/>
              </a:rPr>
              <a:t> 26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nhãn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cảm</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xúc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và</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nhánh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liên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tục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có</a:t>
            </a:r>
            <a:r>
              <a:rPr lang="en-US" sz="1800" b="1"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tuyến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với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đầu</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ra</a:t>
            </a:r>
            <a:r>
              <a:rPr lang="en-US" sz="1800" kern="100">
                <a:effectLst/>
                <a:latin typeface="Times New Roman" panose="02020603050405020304" pitchFamily="18" charset="0"/>
                <a:ea typeface="Aptos" panose="020B0004020202020204" pitchFamily="34" charset="0"/>
                <a:cs typeface="Arial" panose="020B0604020202020204" pitchFamily="34" charset="0"/>
              </a:rPr>
              <a:t> 3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chiều</a:t>
            </a:r>
            <a:r>
              <a:rPr lang="en-US" sz="1800" kern="100">
                <a:effectLst/>
                <a:latin typeface="Times New Roman" panose="02020603050405020304" pitchFamily="18" charset="0"/>
                <a:ea typeface="Aptos" panose="020B0004020202020204" pitchFamily="34" charset="0"/>
                <a:cs typeface="Arial" panose="020B0604020202020204" pitchFamily="34" charset="0"/>
              </a:rPr>
              <a:t> VAD. Sau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mỗi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tuyến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tính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một</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tầng</a:t>
            </a:r>
            <a:r>
              <a:rPr lang="en-US" sz="1800" kern="100">
                <a:effectLst/>
                <a:latin typeface="Times New Roman" panose="02020603050405020304" pitchFamily="18" charset="0"/>
                <a:ea typeface="Aptos" panose="020B0004020202020204" pitchFamily="34" charset="0"/>
                <a:cs typeface="Arial" panose="020B0604020202020204" pitchFamily="34" charset="0"/>
              </a:rPr>
              <a:t> Dropout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được</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áp</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để</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tránh</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hiện</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tượng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quá</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khớp</a:t>
            </a:r>
            <a:r>
              <a:rPr lang="en-US" sz="1800" kern="100">
                <a:effectLst/>
                <a:latin typeface="Times New Roman" panose="02020603050405020304" pitchFamily="18" charset="0"/>
                <a:ea typeface="Aptos" panose="020B0004020202020204" pitchFamily="34" charset="0"/>
                <a:cs typeface="Arial" panose="020B0604020202020204" pitchFamily="34" charset="0"/>
              </a:rPr>
              <a:t> (overfitting). Trong </a:t>
            </a:r>
            <a:r>
              <a:rPr lang="en-US" sz="1800" kern="100" err="1">
                <a:effectLst/>
                <a:latin typeface="Times New Roman" panose="02020603050405020304" pitchFamily="18" charset="0"/>
                <a:ea typeface="Aptos" panose="020B0004020202020204" pitchFamily="34" charset="0"/>
                <a:cs typeface="Arial" panose="020B0604020202020204" pitchFamily="34" charset="0"/>
              </a:rPr>
              <a:t>bài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chúng</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tôi</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sử</a:t>
            </a:r>
            <a:r>
              <a:rPr lang="en-US" sz="1800" kern="100">
                <a:effectLst/>
                <a:latin typeface="Times New Roman" panose="02020603050405020304" pitchFamily="18" charset="0"/>
                <a:ea typeface="Aptos" panose="020B0004020202020204" pitchFamily="34" charset="0"/>
                <a:cs typeface="Arial" panose="020B0604020202020204" pitchFamily="34" charset="0"/>
              </a:rPr>
              <a: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dụng</a:t>
            </a:r>
            <a:r>
              <a:rPr lang="en-US" sz="1800" kern="100">
                <a:effectLst/>
                <a:latin typeface="Times New Roman" panose="02020603050405020304" pitchFamily="18" charset="0"/>
                <a:ea typeface="Aptos" panose="020B0004020202020204" pitchFamily="34" charset="0"/>
                <a:cs typeface="Arial" panose="020B0604020202020204" pitchFamily="34" charset="0"/>
              </a:rPr>
              <a:t> dropout </a:t>
            </a:r>
            <a:r>
              <a:rPr lang="en-US" sz="1800" kern="100" err="1">
                <a:effectLst/>
                <a:latin typeface="Times New Roman" panose="02020603050405020304" pitchFamily="18" charset="0"/>
                <a:ea typeface="Aptos" panose="020B0004020202020204" pitchFamily="34" charset="0"/>
                <a:cs typeface="Arial" panose="020B0604020202020204" pitchFamily="34" charset="0"/>
              </a:rPr>
              <a:t>là</a:t>
            </a:r>
            <a:r>
              <a:rPr lang="en-US" sz="1800" kern="100">
                <a:effectLst/>
                <a:latin typeface="Times New Roman" panose="02020603050405020304" pitchFamily="18" charset="0"/>
                <a:ea typeface="Aptos" panose="020B0004020202020204" pitchFamily="34" charset="0"/>
                <a:cs typeface="Arial" panose="020B0604020202020204" pitchFamily="34" charset="0"/>
              </a:rPr>
              <a:t> 0.3.</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err="1">
                <a:effectLst/>
                <a:latin typeface="Times New Roman" panose="02020603050405020304" pitchFamily="18" charset="0"/>
                <a:ea typeface="Aptos" panose="020B0004020202020204" pitchFamily="34" charset="0"/>
                <a:cs typeface="Arial" panose="020B0604020202020204" pitchFamily="34" charset="0"/>
              </a:rPr>
              <a:t>Đầu</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ra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của</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mô</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hình</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là</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dự</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đoán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cảm</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xúc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phân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loại</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dưới</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dạng</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xác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suất</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cho</a:t>
            </a:r>
            <a:r>
              <a:rPr lang="en-US" sz="1800">
                <a:effectLst/>
                <a:latin typeface="Times New Roman" panose="02020603050405020304" pitchFamily="18" charset="0"/>
                <a:ea typeface="Aptos" panose="020B0004020202020204" pitchFamily="34" charset="0"/>
                <a:cs typeface="Arial" panose="020B0604020202020204" pitchFamily="34" charset="0"/>
              </a:rPr>
              <a:t> 26 </a:t>
            </a:r>
            <a:r>
              <a:rPr lang="en-US" sz="1800" err="1">
                <a:effectLst/>
                <a:latin typeface="Times New Roman" panose="02020603050405020304" pitchFamily="18" charset="0"/>
                <a:ea typeface="Aptos" panose="020B0004020202020204" pitchFamily="34" charset="0"/>
                <a:cs typeface="Arial" panose="020B0604020202020204" pitchFamily="34" charset="0"/>
              </a:rPr>
              <a:t>nhãn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cảm</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xúc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và</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dự</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đoán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giá</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trị</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cảm</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xúc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theo</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mô</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hình</a:t>
            </a:r>
            <a:r>
              <a:rPr lang="en-US" sz="1800">
                <a:effectLst/>
                <a:latin typeface="Times New Roman" panose="02020603050405020304" pitchFamily="18" charset="0"/>
                <a:ea typeface="Aptos" panose="020B0004020202020204" pitchFamily="34" charset="0"/>
                <a:cs typeface="Arial" panose="020B0604020202020204" pitchFamily="34" charset="0"/>
              </a:rPr>
              <a:t> VAD (Valence-Arousal-Dominance), </a:t>
            </a:r>
            <a:r>
              <a:rPr lang="en-US" sz="1800" err="1">
                <a:effectLst/>
                <a:latin typeface="Times New Roman" panose="02020603050405020304" pitchFamily="18" charset="0"/>
                <a:ea typeface="Aptos" panose="020B0004020202020204" pitchFamily="34" charset="0"/>
                <a:cs typeface="Arial" panose="020B0604020202020204" pitchFamily="34" charset="0"/>
              </a:rPr>
              <a:t>liên</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tục</a:t>
            </a:r>
            <a:r>
              <a:rPr lang="en-US" sz="1800">
                <a:effectLst/>
                <a:latin typeface="Times New Roman" panose="02020603050405020304" pitchFamily="18" charset="0"/>
                <a:ea typeface="Aptos" panose="020B0004020202020204" pitchFamily="34" charset="0"/>
                <a:cs typeface="Arial" panose="020B0604020202020204" pitchFamily="34" charset="0"/>
              </a:rPr>
              <a:t> </a:t>
            </a:r>
            <a:r>
              <a:rPr lang="en-US" sz="1800" err="1">
                <a:effectLst/>
                <a:latin typeface="Times New Roman" panose="02020603050405020304" pitchFamily="18" charset="0"/>
                <a:ea typeface="Aptos" panose="020B0004020202020204" pitchFamily="34" charset="0"/>
                <a:cs typeface="Arial" panose="020B0604020202020204" pitchFamily="34" charset="0"/>
              </a:rPr>
              <a:t>từ</a:t>
            </a:r>
            <a:r>
              <a:rPr lang="en-US" sz="1800">
                <a:effectLst/>
                <a:latin typeface="Times New Roman" panose="02020603050405020304" pitchFamily="18" charset="0"/>
                <a:ea typeface="Aptos" panose="020B0004020202020204" pitchFamily="34" charset="0"/>
                <a:cs typeface="Arial" panose="020B0604020202020204" pitchFamily="34" charset="0"/>
              </a:rPr>
              <a:t> 0–10.</a:t>
            </a:r>
            <a:endParaRPr lang="en-US"/>
          </a:p>
        </p:txBody>
      </p:sp>
    </p:spTree>
    <p:extLst>
      <p:ext uri="{BB962C8B-B14F-4D97-AF65-F5344CB8AC3E}">
        <p14:creationId xmlns:p14="http://schemas.microsoft.com/office/powerpoint/2010/main" val="3926062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8812A-BB9D-C438-399F-C0C449417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6FC26-708A-1E95-8829-D674905F0A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FE21B-E21D-5C78-FE0C-CE6C7B5CC704}"/>
              </a:ext>
            </a:extLst>
          </p:cNvPr>
          <p:cNvSpPr>
            <a:spLocks noGrp="1"/>
          </p:cNvSpPr>
          <p:nvPr>
            <p:ph type="body" idx="1"/>
          </p:nvPr>
        </p:nvSpPr>
        <p:spPr/>
        <p:txBody>
          <a:bodyPr/>
          <a:lstStyle/>
          <a:p>
            <a:pPr>
              <a:buFont typeface="Arial" panose="020B0604020202020204" pitchFamily="34" charset="0"/>
              <a:buChar char="•"/>
            </a:pPr>
            <a:r>
              <a:rPr lang="vi-VN" b="1" err="1"/>
              <a:t>Node</a:t>
            </a:r>
            <a:r>
              <a:rPr lang="vi-VN" b="1"/>
              <a:t> </a:t>
            </a:r>
            <a:r>
              <a:rPr lang="vi-VN" b="1" err="1"/>
              <a:t>Embedding</a:t>
            </a:r>
            <a:r>
              <a:rPr lang="vi-VN"/>
              <a:t>:</a:t>
            </a:r>
          </a:p>
          <a:p>
            <a:pPr marL="742950" lvl="1" indent="-285750">
              <a:buFont typeface="Arial" panose="020B0604020202020204" pitchFamily="34" charset="0"/>
              <a:buChar char="•"/>
            </a:pPr>
            <a:r>
              <a:rPr lang="vi-VN" err="1"/>
              <a:t>Linear</a:t>
            </a:r>
            <a:r>
              <a:rPr lang="vi-VN"/>
              <a:t>(200 → 256)</a:t>
            </a:r>
          </a:p>
          <a:p>
            <a:pPr marL="742950" lvl="1" indent="-285750">
              <a:buFont typeface="Arial" panose="020B0604020202020204" pitchFamily="34" charset="0"/>
              <a:buChar char="•"/>
            </a:pPr>
            <a:r>
              <a:rPr lang="vi-VN" err="1"/>
              <a:t>BatchNorm</a:t>
            </a:r>
            <a:r>
              <a:rPr lang="vi-VN"/>
              <a:t>, </a:t>
            </a:r>
            <a:r>
              <a:rPr lang="vi-VN" err="1"/>
              <a:t>ReLU</a:t>
            </a:r>
            <a:endParaRPr lang="vi-VN"/>
          </a:p>
          <a:p>
            <a:pPr marL="742950" lvl="1" indent="-285750">
              <a:buFont typeface="Arial" panose="020B0604020202020204" pitchFamily="34" charset="0"/>
              <a:buChar char="•"/>
            </a:pPr>
            <a:r>
              <a:rPr lang="vi-VN"/>
              <a:t>Biến </a:t>
            </a:r>
            <a:r>
              <a:rPr lang="vi-VN" err="1"/>
              <a:t>node</a:t>
            </a:r>
            <a:r>
              <a:rPr lang="vi-VN"/>
              <a:t> </a:t>
            </a:r>
            <a:r>
              <a:rPr lang="vi-VN" err="1"/>
              <a:t>feature</a:t>
            </a:r>
            <a:r>
              <a:rPr lang="vi-VN"/>
              <a:t> thành không gian mới có 256 chiều</a:t>
            </a:r>
          </a:p>
          <a:p>
            <a:pPr>
              <a:buFont typeface="Arial" panose="020B0604020202020204" pitchFamily="34" charset="0"/>
              <a:buChar char="•"/>
            </a:pPr>
            <a:r>
              <a:rPr lang="vi-VN" b="1" err="1"/>
              <a:t>Edge</a:t>
            </a:r>
            <a:r>
              <a:rPr lang="vi-VN" b="1"/>
              <a:t> </a:t>
            </a:r>
            <a:r>
              <a:rPr lang="vi-VN" b="1" err="1"/>
              <a:t>Embedding</a:t>
            </a:r>
            <a:r>
              <a:rPr lang="vi-VN"/>
              <a:t>:</a:t>
            </a:r>
          </a:p>
          <a:p>
            <a:pPr marL="742950" lvl="1" indent="-285750">
              <a:buFont typeface="Arial" panose="020B0604020202020204" pitchFamily="34" charset="0"/>
              <a:buChar char="•"/>
            </a:pPr>
            <a:r>
              <a:rPr lang="vi-VN" err="1"/>
              <a:t>Linear</a:t>
            </a:r>
            <a:r>
              <a:rPr lang="vi-VN"/>
              <a:t>(1 → 256)</a:t>
            </a:r>
          </a:p>
          <a:p>
            <a:pPr marL="742950" lvl="1" indent="-285750">
              <a:buFont typeface="Arial" panose="020B0604020202020204" pitchFamily="34" charset="0"/>
              <a:buChar char="•"/>
            </a:pPr>
            <a:r>
              <a:rPr lang="vi-VN" err="1"/>
              <a:t>BatchNorm</a:t>
            </a:r>
            <a:r>
              <a:rPr lang="vi-VN"/>
              <a:t>, </a:t>
            </a:r>
            <a:r>
              <a:rPr lang="vi-VN" err="1"/>
              <a:t>ReLU</a:t>
            </a:r>
            <a:endParaRPr lang="vi-VN"/>
          </a:p>
          <a:p>
            <a:pPr marL="742950" lvl="1" indent="-285750">
              <a:buFont typeface="Arial" panose="020B0604020202020204" pitchFamily="34" charset="0"/>
              <a:buChar char="•"/>
            </a:pPr>
            <a:r>
              <a:rPr lang="vi-VN"/>
              <a:t>Biến đặc trưng cạnh cũng về 256 chiều để dùng cho GNN</a:t>
            </a:r>
          </a:p>
          <a:p>
            <a:pPr>
              <a:buNone/>
            </a:pPr>
            <a:r>
              <a:rPr lang="en-US" b="1"/>
              <a:t> 3. </a:t>
            </a:r>
            <a:r>
              <a:rPr lang="vi-VN" b="1" err="1"/>
              <a:t>PNAConv</a:t>
            </a:r>
            <a:r>
              <a:rPr lang="vi-VN" b="1"/>
              <a:t> </a:t>
            </a:r>
            <a:r>
              <a:rPr lang="vi-VN" b="1" err="1"/>
              <a:t>Layer</a:t>
            </a:r>
            <a:endParaRPr lang="vi-VN" b="1"/>
          </a:p>
          <a:p>
            <a:pPr>
              <a:buFont typeface="Arial" panose="020B0604020202020204" pitchFamily="34" charset="0"/>
              <a:buChar char="•"/>
            </a:pPr>
            <a:r>
              <a:rPr lang="vi-VN" b="1" err="1"/>
              <a:t>Principal</a:t>
            </a:r>
            <a:r>
              <a:rPr lang="vi-VN" b="1"/>
              <a:t> </a:t>
            </a:r>
            <a:r>
              <a:rPr lang="vi-VN" b="1" err="1"/>
              <a:t>Neighbourhood</a:t>
            </a:r>
            <a:r>
              <a:rPr lang="vi-VN" b="1"/>
              <a:t> </a:t>
            </a:r>
            <a:r>
              <a:rPr lang="vi-VN" b="1" err="1"/>
              <a:t>Aggregation</a:t>
            </a:r>
            <a:r>
              <a:rPr lang="vi-VN" b="1"/>
              <a:t> (PNA)</a:t>
            </a:r>
            <a:r>
              <a:rPr lang="vi-VN"/>
              <a:t>:</a:t>
            </a:r>
          </a:p>
          <a:p>
            <a:pPr marL="742950" lvl="1" indent="-285750">
              <a:buFont typeface="Arial" panose="020B0604020202020204" pitchFamily="34" charset="0"/>
              <a:buChar char="•"/>
            </a:pPr>
            <a:r>
              <a:rPr lang="vi-VN" b="1" err="1"/>
              <a:t>Aggregators</a:t>
            </a:r>
            <a:r>
              <a:rPr lang="vi-VN"/>
              <a:t>: </a:t>
            </a:r>
            <a:r>
              <a:rPr lang="vi-VN" err="1"/>
              <a:t>mean</a:t>
            </a:r>
            <a:r>
              <a:rPr lang="vi-VN"/>
              <a:t>, </a:t>
            </a:r>
            <a:r>
              <a:rPr lang="vi-VN" err="1"/>
              <a:t>max</a:t>
            </a:r>
            <a:r>
              <a:rPr lang="vi-VN"/>
              <a:t>, min, </a:t>
            </a:r>
            <a:r>
              <a:rPr lang="vi-VN" err="1"/>
              <a:t>std</a:t>
            </a:r>
            <a:r>
              <a:rPr lang="vi-VN"/>
              <a:t>, moment4</a:t>
            </a:r>
          </a:p>
          <a:p>
            <a:pPr marL="742950" lvl="1" indent="-285750">
              <a:buFont typeface="Arial" panose="020B0604020202020204" pitchFamily="34" charset="0"/>
              <a:buChar char="•"/>
            </a:pPr>
            <a:r>
              <a:rPr lang="vi-VN" b="1" err="1"/>
              <a:t>Scalers</a:t>
            </a:r>
            <a:r>
              <a:rPr lang="vi-VN"/>
              <a:t>: </a:t>
            </a:r>
            <a:r>
              <a:rPr lang="vi-VN" err="1"/>
              <a:t>identity</a:t>
            </a:r>
            <a:r>
              <a:rPr lang="vi-VN"/>
              <a:t>, </a:t>
            </a:r>
            <a:r>
              <a:rPr lang="vi-VN" err="1"/>
              <a:t>amplification</a:t>
            </a:r>
            <a:r>
              <a:rPr lang="vi-VN"/>
              <a:t>, </a:t>
            </a:r>
            <a:r>
              <a:rPr lang="vi-VN" err="1"/>
              <a:t>attenuation</a:t>
            </a:r>
            <a:endParaRPr lang="vi-VN"/>
          </a:p>
          <a:p>
            <a:pPr marL="742950" lvl="1" indent="-285750">
              <a:buFont typeface="Arial" panose="020B0604020202020204" pitchFamily="34" charset="0"/>
              <a:buChar char="•"/>
            </a:pPr>
            <a:r>
              <a:rPr lang="vi-VN" b="1" err="1"/>
              <a:t>Delta</a:t>
            </a:r>
            <a:r>
              <a:rPr lang="vi-VN"/>
              <a:t>: 2.5</a:t>
            </a:r>
            <a:br>
              <a:rPr lang="vi-VN"/>
            </a:br>
            <a:r>
              <a:rPr lang="vi-VN"/>
              <a:t>→ Giúp mô hình linh hoạt trong việc tổng hợp thông tin hàng xóm</a:t>
            </a:r>
          </a:p>
          <a:p>
            <a:pPr>
              <a:buFont typeface="Arial" panose="020B0604020202020204" pitchFamily="34" charset="0"/>
              <a:buChar char="•"/>
            </a:pPr>
            <a:r>
              <a:rPr lang="vi-VN" b="1" err="1"/>
              <a:t>Output</a:t>
            </a:r>
            <a:r>
              <a:rPr lang="vi-VN"/>
              <a:t>: </a:t>
            </a:r>
            <a:r>
              <a:rPr lang="vi-VN" err="1"/>
              <a:t>Node</a:t>
            </a:r>
            <a:r>
              <a:rPr lang="vi-VN"/>
              <a:t> </a:t>
            </a:r>
            <a:r>
              <a:rPr lang="vi-VN" err="1"/>
              <a:t>Feats</a:t>
            </a:r>
            <a:r>
              <a:rPr lang="vi-VN"/>
              <a:t> 256</a:t>
            </a:r>
            <a:br>
              <a:rPr lang="vi-VN"/>
            </a:br>
            <a:r>
              <a:rPr lang="vi-VN"/>
              <a:t>→ Mỗi </a:t>
            </a:r>
            <a:r>
              <a:rPr lang="vi-VN" err="1"/>
              <a:t>node</a:t>
            </a:r>
            <a:r>
              <a:rPr lang="vi-VN"/>
              <a:t> có biểu diễn mới kích thước 256</a:t>
            </a:r>
          </a:p>
          <a:p>
            <a:pPr>
              <a:buNone/>
            </a:pPr>
            <a:r>
              <a:rPr lang="en-US" b="1"/>
              <a:t>4. </a:t>
            </a:r>
            <a:r>
              <a:rPr lang="vi-VN" b="1"/>
              <a:t>GRU (</a:t>
            </a:r>
            <a:r>
              <a:rPr lang="vi-VN" b="1" err="1"/>
              <a:t>Gated</a:t>
            </a:r>
            <a:r>
              <a:rPr lang="vi-VN" b="1"/>
              <a:t> </a:t>
            </a:r>
            <a:r>
              <a:rPr lang="vi-VN" b="1" err="1"/>
              <a:t>Recurrent</a:t>
            </a:r>
            <a:r>
              <a:rPr lang="vi-VN" b="1"/>
              <a:t> </a:t>
            </a:r>
            <a:r>
              <a:rPr lang="vi-VN" b="1" err="1"/>
              <a:t>Unit</a:t>
            </a:r>
            <a:r>
              <a:rPr lang="vi-VN" b="1"/>
              <a:t>)</a:t>
            </a:r>
          </a:p>
          <a:p>
            <a:pPr>
              <a:buFont typeface="Arial" panose="020B0604020202020204" pitchFamily="34" charset="0"/>
              <a:buChar char="•"/>
            </a:pPr>
            <a:r>
              <a:rPr lang="vi-VN" b="1"/>
              <a:t>2 </a:t>
            </a:r>
            <a:r>
              <a:rPr lang="vi-VN" b="1" err="1"/>
              <a:t>Layers</a:t>
            </a:r>
            <a:endParaRPr lang="vi-VN"/>
          </a:p>
          <a:p>
            <a:pPr marL="742950" lvl="1" indent="-285750">
              <a:buFont typeface="Arial" panose="020B0604020202020204" pitchFamily="34" charset="0"/>
              <a:buChar char="•"/>
            </a:pPr>
            <a:r>
              <a:rPr lang="vi-VN"/>
              <a:t>Cập nhật </a:t>
            </a:r>
            <a:r>
              <a:rPr lang="vi-VN" err="1"/>
              <a:t>node</a:t>
            </a:r>
            <a:r>
              <a:rPr lang="vi-VN"/>
              <a:t> </a:t>
            </a:r>
            <a:r>
              <a:rPr lang="vi-VN" err="1"/>
              <a:t>features</a:t>
            </a:r>
            <a:r>
              <a:rPr lang="vi-VN"/>
              <a:t> theo chiều sâu của kiến trúc (dựa vào thông tin </a:t>
            </a:r>
            <a:r>
              <a:rPr lang="vi-VN" err="1"/>
              <a:t>node</a:t>
            </a:r>
            <a:r>
              <a:rPr lang="vi-VN"/>
              <a:t> trước đó)</a:t>
            </a:r>
          </a:p>
          <a:p>
            <a:pPr marL="742950" lvl="1" indent="-285750">
              <a:buFont typeface="Arial" panose="020B0604020202020204" pitchFamily="34" charset="0"/>
              <a:buChar char="•"/>
            </a:pPr>
            <a:r>
              <a:rPr lang="vi-VN"/>
              <a:t>Làm cho biểu diễn của </a:t>
            </a:r>
            <a:r>
              <a:rPr lang="vi-VN" err="1"/>
              <a:t>node</a:t>
            </a:r>
            <a:r>
              <a:rPr lang="vi-VN"/>
              <a:t> trở nên “có trí nhớ” hơn</a:t>
            </a:r>
          </a:p>
          <a:p>
            <a:pPr>
              <a:buNone/>
            </a:pPr>
            <a:r>
              <a:rPr lang="en-US" b="1"/>
              <a:t>5. </a:t>
            </a:r>
            <a:r>
              <a:rPr lang="vi-VN" b="1"/>
              <a:t>Set2Set </a:t>
            </a:r>
            <a:r>
              <a:rPr lang="vi-VN" b="1" err="1"/>
              <a:t>Readout</a:t>
            </a:r>
            <a:endParaRPr lang="vi-VN" b="1"/>
          </a:p>
          <a:p>
            <a:pPr>
              <a:buFont typeface="Arial" panose="020B0604020202020204" pitchFamily="34" charset="0"/>
              <a:buChar char="•"/>
            </a:pPr>
            <a:r>
              <a:rPr lang="vi-VN"/>
              <a:t>Tóm gọn toàn bộ </a:t>
            </a:r>
            <a:r>
              <a:rPr lang="vi-VN" err="1"/>
              <a:t>node</a:t>
            </a:r>
            <a:r>
              <a:rPr lang="vi-VN"/>
              <a:t> </a:t>
            </a:r>
            <a:r>
              <a:rPr lang="vi-VN" err="1"/>
              <a:t>features</a:t>
            </a:r>
            <a:r>
              <a:rPr lang="vi-VN"/>
              <a:t> thành một </a:t>
            </a:r>
            <a:r>
              <a:rPr lang="vi-VN" err="1"/>
              <a:t>vector</a:t>
            </a:r>
            <a:r>
              <a:rPr lang="vi-VN"/>
              <a:t> đại diện cho </a:t>
            </a:r>
            <a:r>
              <a:rPr lang="vi-VN" b="1"/>
              <a:t>toàn bộ đồ thị</a:t>
            </a:r>
            <a:endParaRPr lang="vi-VN"/>
          </a:p>
          <a:p>
            <a:pPr>
              <a:buFont typeface="Arial" panose="020B0604020202020204" pitchFamily="34" charset="0"/>
              <a:buChar char="•"/>
            </a:pPr>
            <a:r>
              <a:rPr lang="vi-VN"/>
              <a:t>Tham số:</a:t>
            </a:r>
          </a:p>
          <a:p>
            <a:pPr marL="742950" lvl="1" indent="-285750">
              <a:buFont typeface="Arial" panose="020B0604020202020204" pitchFamily="34" charset="0"/>
              <a:buChar char="•"/>
            </a:pPr>
            <a:r>
              <a:rPr lang="vi-VN"/>
              <a:t>2 </a:t>
            </a:r>
            <a:r>
              <a:rPr lang="vi-VN" err="1"/>
              <a:t>Steps</a:t>
            </a:r>
            <a:endParaRPr lang="vi-VN"/>
          </a:p>
          <a:p>
            <a:pPr marL="742950" lvl="1" indent="-285750">
              <a:buFont typeface="Arial" panose="020B0604020202020204" pitchFamily="34" charset="0"/>
              <a:buChar char="•"/>
            </a:pPr>
            <a:r>
              <a:rPr lang="vi-VN"/>
              <a:t>1 </a:t>
            </a:r>
            <a:r>
              <a:rPr lang="vi-VN" err="1"/>
              <a:t>Layer</a:t>
            </a:r>
            <a:endParaRPr lang="vi-VN"/>
          </a:p>
          <a:p>
            <a:pPr>
              <a:buFont typeface="Arial" panose="020B0604020202020204" pitchFamily="34" charset="0"/>
              <a:buChar char="•"/>
            </a:pPr>
            <a:r>
              <a:rPr lang="vi-VN" b="1" err="1"/>
              <a:t>Output</a:t>
            </a:r>
            <a:r>
              <a:rPr lang="vi-VN"/>
              <a:t>: </a:t>
            </a:r>
            <a:r>
              <a:rPr lang="vi-VN" err="1"/>
              <a:t>Graph</a:t>
            </a:r>
            <a:r>
              <a:rPr lang="vi-VN"/>
              <a:t> </a:t>
            </a:r>
            <a:r>
              <a:rPr lang="vi-VN" err="1"/>
              <a:t>Feats</a:t>
            </a:r>
            <a:r>
              <a:rPr lang="vi-VN"/>
              <a:t> 512 (vì Set2Set tạo ra </a:t>
            </a:r>
            <a:r>
              <a:rPr lang="vi-VN" err="1"/>
              <a:t>vector</a:t>
            </a:r>
            <a:r>
              <a:rPr lang="vi-VN"/>
              <a:t> gấp đôi đầu vào </a:t>
            </a:r>
            <a:r>
              <a:rPr lang="vi-VN" err="1"/>
              <a:t>node</a:t>
            </a:r>
            <a:r>
              <a:rPr lang="vi-VN"/>
              <a:t>: 2×256)</a:t>
            </a:r>
          </a:p>
          <a:p>
            <a:pPr>
              <a:buNone/>
            </a:pPr>
            <a:r>
              <a:rPr lang="en-US" b="1"/>
              <a:t>6. </a:t>
            </a:r>
            <a:r>
              <a:rPr lang="vi-VN" b="1" err="1"/>
              <a:t>Predictor</a:t>
            </a:r>
            <a:endParaRPr lang="vi-VN" b="1"/>
          </a:p>
          <a:p>
            <a:pPr>
              <a:buFont typeface="Arial" panose="020B0604020202020204" pitchFamily="34" charset="0"/>
              <a:buChar char="•"/>
            </a:pPr>
            <a:r>
              <a:rPr lang="vi-VN"/>
              <a:t>Bao gồm 2 lớp tuyến tính:</a:t>
            </a:r>
          </a:p>
          <a:p>
            <a:pPr marL="742950" lvl="1" indent="-285750">
              <a:buFont typeface="Arial" panose="020B0604020202020204" pitchFamily="34" charset="0"/>
              <a:buChar char="•"/>
            </a:pPr>
            <a:r>
              <a:rPr lang="vi-VN" err="1"/>
              <a:t>Linear</a:t>
            </a:r>
            <a:r>
              <a:rPr lang="vi-VN"/>
              <a:t>(512 → 256) → </a:t>
            </a:r>
            <a:r>
              <a:rPr lang="vi-VN" err="1"/>
              <a:t>ReLU</a:t>
            </a:r>
            <a:endParaRPr lang="vi-VN"/>
          </a:p>
          <a:p>
            <a:pPr marL="742950" lvl="1" indent="-285750">
              <a:buFont typeface="Arial" panose="020B0604020202020204" pitchFamily="34" charset="0"/>
              <a:buChar char="•"/>
            </a:pPr>
            <a:r>
              <a:rPr lang="vi-VN" err="1"/>
              <a:t>Linear</a:t>
            </a:r>
            <a:r>
              <a:rPr lang="vi-VN"/>
              <a:t>(256 → 26)</a:t>
            </a:r>
          </a:p>
          <a:p>
            <a:pPr>
              <a:buFont typeface="Arial" panose="020B0604020202020204" pitchFamily="34" charset="0"/>
              <a:buChar char="•"/>
            </a:pPr>
            <a:r>
              <a:rPr lang="vi-VN"/>
              <a:t>Biến biểu diễn đồ thị thành đầu ra 26 chiều cho </a:t>
            </a:r>
            <a:r>
              <a:rPr lang="vi-VN" b="1"/>
              <a:t>26 lớp cảm xúc</a:t>
            </a:r>
            <a:endParaRPr lang="vi-VN"/>
          </a:p>
        </p:txBody>
      </p:sp>
    </p:spTree>
    <p:extLst>
      <p:ext uri="{BB962C8B-B14F-4D97-AF65-F5344CB8AC3E}">
        <p14:creationId xmlns:p14="http://schemas.microsoft.com/office/powerpoint/2010/main" val="3022573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Tách đối tượng</a:t>
            </a:r>
            <a:r>
              <a:rPr lang="vi-VN"/>
              <a:t>: Xử lý từng đối tượng một cách riêng biệt trước khi đưa vào BLIP để tạo chú thích chi tiết, sau đó sử dụng phương pháp tổng hợp kết </a:t>
            </a:r>
            <a:r>
              <a:rPr lang="vi-VN" err="1"/>
              <a:t>quả.</a:t>
            </a:r>
            <a:r>
              <a:rPr lang="vi-VN" b="1" err="1"/>
              <a:t>Kết</a:t>
            </a:r>
            <a:r>
              <a:rPr lang="vi-VN" b="1"/>
              <a:t> hợp đa mô hình</a:t>
            </a:r>
            <a:r>
              <a:rPr lang="vi-VN"/>
              <a:t>: Kết hợp BLIP với một mô hình chuyên về nhận dạng cảm xúc, để tận dụng sức mạnh của từng mô hình.</a:t>
            </a:r>
            <a:endParaRPr lang="en-US"/>
          </a:p>
        </p:txBody>
      </p:sp>
    </p:spTree>
    <p:extLst>
      <p:ext uri="{BB962C8B-B14F-4D97-AF65-F5344CB8AC3E}">
        <p14:creationId xmlns:p14="http://schemas.microsoft.com/office/powerpoint/2010/main" val="72947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C09D8-A7B5-2E32-5683-B8A67770F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FA3F1-FFB5-C1D2-1B09-C65E8C486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1CA05-B5C0-81F7-638B-AE5A9EE35420}"/>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a:t>Trước</a:t>
            </a:r>
            <a:r>
              <a:rPr lang="en-US" dirty="0"/>
              <a:t> </a:t>
            </a:r>
            <a:r>
              <a:rPr lang="en-US" dirty="0" err="1"/>
              <a:t>đó</a:t>
            </a:r>
            <a:r>
              <a:rPr lang="en-US" dirty="0"/>
              <a:t> </a:t>
            </a:r>
            <a:r>
              <a:rPr lang="en-US" dirty="0" err="1"/>
              <a:t>có</a:t>
            </a:r>
            <a:r>
              <a:rPr lang="en-US" dirty="0"/>
              <a:t> </a:t>
            </a:r>
            <a:r>
              <a:rPr lang="en-US" dirty="0" err="1"/>
              <a:t>nhiều</a:t>
            </a:r>
            <a:r>
              <a:rPr lang="en-US" dirty="0"/>
              <a:t> </a:t>
            </a:r>
            <a:r>
              <a:rPr lang="en-US" dirty="0" err="1"/>
              <a:t>bài</a:t>
            </a:r>
            <a:r>
              <a:rPr lang="en-US" dirty="0"/>
              <a:t> </a:t>
            </a:r>
            <a:r>
              <a:rPr lang="en-US" dirty="0" err="1"/>
              <a:t>nghiên</a:t>
            </a:r>
            <a:r>
              <a:rPr lang="en-US" dirty="0"/>
              <a:t> </a:t>
            </a:r>
            <a:r>
              <a:rPr lang="en-US" dirty="0" err="1"/>
              <a:t>cứu</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khuôn</a:t>
            </a:r>
            <a:r>
              <a:rPr lang="en-US" dirty="0"/>
              <a:t> </a:t>
            </a:r>
            <a:r>
              <a:rPr lang="en-US" dirty="0" err="1"/>
              <a:t>mặt</a:t>
            </a:r>
            <a:r>
              <a:rPr lang="en-US" dirty="0"/>
              <a:t> , </a:t>
            </a:r>
            <a:r>
              <a:rPr lang="en-US" dirty="0" err="1"/>
              <a:t>cử</a:t>
            </a:r>
            <a:r>
              <a:rPr lang="en-US" dirty="0"/>
              <a:t> </a:t>
            </a:r>
            <a:r>
              <a:rPr lang="en-US" dirty="0" err="1"/>
              <a:t>chỉ</a:t>
            </a:r>
            <a:r>
              <a:rPr lang="en-US" dirty="0"/>
              <a:t>, </a:t>
            </a:r>
            <a:r>
              <a:rPr lang="en-US" dirty="0" err="1"/>
              <a:t>hành</a:t>
            </a:r>
            <a:r>
              <a:rPr lang="en-US" dirty="0"/>
              <a:t> </a:t>
            </a:r>
            <a:r>
              <a:rPr lang="en-US" dirty="0" err="1"/>
              <a:t>động</a:t>
            </a:r>
            <a:r>
              <a:rPr lang="en-US" dirty="0"/>
              <a:t>. Tuy </a:t>
            </a:r>
            <a:r>
              <a:rPr lang="en-US" dirty="0" err="1"/>
              <a:t>nhiên</a:t>
            </a:r>
            <a:r>
              <a:rPr lang="en-US" dirty="0"/>
              <a:t>, Khi </a:t>
            </a:r>
            <a:r>
              <a:rPr lang="en-US" dirty="0" err="1"/>
              <a:t>đánh</a:t>
            </a:r>
            <a:r>
              <a:rPr lang="en-US" dirty="0"/>
              <a:t> </a:t>
            </a:r>
            <a:r>
              <a:rPr lang="en-US" dirty="0" err="1"/>
              <a:t>giá</a:t>
            </a:r>
            <a:r>
              <a:rPr lang="en-US" dirty="0"/>
              <a:t> </a:t>
            </a:r>
            <a:r>
              <a:rPr lang="en-US" dirty="0" err="1"/>
              <a:t>cảm</a:t>
            </a:r>
            <a:r>
              <a:rPr lang="en-US" dirty="0"/>
              <a:t> </a:t>
            </a:r>
            <a:r>
              <a:rPr lang="en-US" dirty="0" err="1"/>
              <a:t>xúc</a:t>
            </a:r>
            <a:r>
              <a:rPr lang="en-US" dirty="0"/>
              <a:t> </a:t>
            </a:r>
            <a:r>
              <a:rPr lang="en-US" dirty="0" err="1"/>
              <a:t>trên</a:t>
            </a:r>
            <a:r>
              <a:rPr lang="en-US" dirty="0"/>
              <a:t> </a:t>
            </a:r>
            <a:r>
              <a:rPr lang="en-US" dirty="0" err="1"/>
              <a:t>khuôn</a:t>
            </a:r>
            <a:r>
              <a:rPr lang="en-US" dirty="0"/>
              <a:t> </a:t>
            </a:r>
            <a:r>
              <a:rPr lang="en-US" dirty="0" err="1"/>
              <a:t>mặt</a:t>
            </a:r>
            <a:r>
              <a:rPr lang="en-US" dirty="0"/>
              <a:t> </a:t>
            </a:r>
            <a:r>
              <a:rPr lang="en-US" dirty="0" err="1"/>
              <a:t>người</a:t>
            </a:r>
            <a:r>
              <a:rPr lang="en-US" dirty="0"/>
              <a:t> </a:t>
            </a:r>
            <a:r>
              <a:rPr lang="en-US" dirty="0" err="1"/>
              <a:t>thường</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bới</a:t>
            </a:r>
            <a:r>
              <a:rPr lang="en-US" dirty="0"/>
              <a:t> </a:t>
            </a:r>
            <a:r>
              <a:rPr lang="en-US" dirty="0" err="1"/>
              <a:t>các</a:t>
            </a:r>
            <a:r>
              <a:rPr lang="en-US" dirty="0"/>
              <a:t> </a:t>
            </a:r>
            <a:r>
              <a:rPr lang="en-US" dirty="0" err="1"/>
              <a:t>yếu</a:t>
            </a:r>
            <a:r>
              <a:rPr lang="en-US" dirty="0"/>
              <a:t> </a:t>
            </a:r>
            <a:r>
              <a:rPr lang="en-US" dirty="0" err="1"/>
              <a:t>tô</a:t>
            </a:r>
            <a:r>
              <a:rPr lang="en-US" dirty="0"/>
              <a:t> </a:t>
            </a:r>
            <a:r>
              <a:rPr lang="en-US" dirty="0" err="1"/>
              <a:t>xung</a:t>
            </a:r>
            <a:r>
              <a:rPr lang="en-US" dirty="0"/>
              <a:t> </a:t>
            </a:r>
            <a:r>
              <a:rPr lang="en-US" dirty="0" err="1"/>
              <a:t>quanh</a:t>
            </a:r>
            <a:r>
              <a:rPr lang="en-US" dirty="0"/>
              <a:t>. Ta </a:t>
            </a:r>
            <a:r>
              <a:rPr lang="en-US" dirty="0" err="1"/>
              <a:t>có</a:t>
            </a:r>
            <a:r>
              <a:rPr lang="en-US" dirty="0"/>
              <a:t> </a:t>
            </a:r>
            <a:r>
              <a:rPr lang="en-US" dirty="0" err="1"/>
              <a:t>thể</a:t>
            </a:r>
            <a:r>
              <a:rPr lang="en-US" dirty="0"/>
              <a:t> </a:t>
            </a:r>
            <a:r>
              <a:rPr lang="en-US" dirty="0" err="1"/>
              <a:t>thây</a:t>
            </a:r>
            <a:r>
              <a:rPr lang="en-US" dirty="0"/>
              <a:t> </a:t>
            </a:r>
            <a:r>
              <a:rPr lang="en-US" dirty="0" err="1"/>
              <a:t>hình</a:t>
            </a:r>
            <a:r>
              <a:rPr lang="en-US" dirty="0"/>
              <a:t> </a:t>
            </a:r>
            <a:r>
              <a:rPr lang="en-US" dirty="0" err="1"/>
              <a:t>trên</a:t>
            </a:r>
            <a:r>
              <a:rPr lang="en-US" dirty="0"/>
              <a:t> </a:t>
            </a:r>
            <a:r>
              <a:rPr lang="vi-VN" dirty="0"/>
              <a:t>Cô ấy cảm thấy thế nào? (a). Nếu bạn phải đoán, bạn có thể nói rằng cô ấy đang đau đớn. Nhưng nếu bạn nhìn lại (b), khi khuôn mặt được đặt trong bối cảnh cơ thể, bây giờ bạn có thể thấy cô ấy đang sung sướng</a:t>
            </a:r>
            <a:r>
              <a:rPr lang="en-US" dirty="0"/>
              <a:t>. Do </a:t>
            </a:r>
            <a:r>
              <a:rPr lang="en-US" dirty="0" err="1"/>
              <a:t>đó</a:t>
            </a:r>
            <a:r>
              <a:rPr lang="en-US" dirty="0"/>
              <a:t>, </a:t>
            </a:r>
            <a:r>
              <a:rPr lang="vi-VN" dirty="0"/>
              <a:t>việc đánh giá ngữ cảnh xung quanh đối tượng cũng là một thông tin quan trọng để nhận diện cảm xúc. </a:t>
            </a:r>
            <a:r>
              <a:rPr lang="en-US" sz="1800" dirty="0" err="1">
                <a:effectLst/>
                <a:latin typeface="Times New Roman" panose="02020603050405020304" pitchFamily="18" charset="0"/>
                <a:ea typeface="Aptos" panose="020B0004020202020204" pitchFamily="34" charset="0"/>
                <a:cs typeface="Arial" panose="020B0604020202020204" pitchFamily="34" charset="0"/>
              </a:rPr>
              <a:t>Với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muốn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dựa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trên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có</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hiệu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quả</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đồ</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thị</a:t>
            </a:r>
            <a:r>
              <a:rPr lang="en-US" sz="18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là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một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phương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pháp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mới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để</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khắc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phục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những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hạn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chế</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phương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pháp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truyền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thống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khi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tích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từ</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ảnh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đồ</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thị</a:t>
            </a:r>
            <a:r>
              <a:rPr lang="en-US" sz="1800" dirty="0">
                <a:effectLst/>
                <a:latin typeface="Times New Roman" panose="02020603050405020304" pitchFamily="18" charset="0"/>
                <a:ea typeface="Aptos" panose="020B0004020202020204" pitchFamily="34" charset="0"/>
                <a:cs typeface="Arial" panose="020B0604020202020204" pitchFamily="34" charset="0"/>
              </a:rPr>
              <a:t> tri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thức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cho</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phép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mô</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hóa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mối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hệ</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phức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tạp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giữa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đối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tượng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yếu</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tố</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ngữ</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trong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hình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ảnh</a:t>
            </a:r>
            <a:r>
              <a:rPr lang="en-US" sz="1800" dirty="0">
                <a:effectLst/>
                <a:latin typeface="Times New Roman" panose="02020603050405020304" pitchFamily="18" charset="0"/>
                <a:ea typeface="Aptos" panose="020B0004020202020204" pitchFamily="34" charset="0"/>
                <a:cs typeface="Arial" panose="020B0604020202020204" pitchFamily="34" charset="0"/>
              </a:rPr>
              <a:t>. Các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đối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tượng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này</a:t>
            </a:r>
            <a:r>
              <a:rPr lang="en-US" sz="1800" dirty="0">
                <a:effectLst/>
                <a:latin typeface="Times New Roman" panose="02020603050405020304" pitchFamily="18" charset="0"/>
                <a:ea typeface="Aptos" panose="020B0004020202020204" pitchFamily="34" charset="0"/>
                <a:cs typeface="Arial" panose="020B0604020202020204" pitchFamily="34" charset="0"/>
              </a:rPr>
              <a:t>, bao </a:t>
            </a:r>
            <a:r>
              <a:rPr lang="en-US" sz="1800" dirty="0" err="1">
                <a:effectLst/>
                <a:latin typeface="Times New Roman" panose="02020603050405020304" pitchFamily="18" charset="0"/>
                <a:ea typeface="Aptos" panose="020B0004020202020204" pitchFamily="34" charset="0"/>
                <a:cs typeface="Arial" panose="020B0604020202020204" pitchFamily="34" charset="0"/>
              </a:rPr>
              <a:t>gồm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vật</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và</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các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đối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tượng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xung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quanh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có</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thể</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ảnh</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hưởng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trực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tiếp</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đến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trạng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thái</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xúc</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tổng</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thể</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của</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nhân</a:t>
            </a:r>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err="1">
                <a:effectLst/>
                <a:latin typeface="Times New Roman" panose="02020603050405020304" pitchFamily="18" charset="0"/>
                <a:ea typeface="Aptos" panose="020B0004020202020204" pitchFamily="34" charset="0"/>
                <a:cs typeface="Arial" panose="020B0604020202020204" pitchFamily="34" charset="0"/>
              </a:rPr>
              <a:t>vật</a:t>
            </a:r>
            <a:r>
              <a:rPr lang="en-US" sz="1800" dirty="0">
                <a:effectLst/>
                <a:latin typeface="Times New Roman" panose="02020603050405020304" pitchFamily="18" charset="0"/>
                <a:ea typeface="Aptos" panose="020B000402020202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115496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4ed99bf1a4_0_1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24ed99bf1a4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dirty="0"/>
              <a:t>Mục tiêu:</a:t>
            </a:r>
            <a:r>
              <a:rPr lang="en-US" dirty="0"/>
              <a:t> </a:t>
            </a:r>
            <a:r>
              <a:rPr lang="vi-VN" dirty="0"/>
              <a:t>Xây dựng đồ thị tri thức để phân tích cảm xúc từ hình ảnh nhằm tăng cường khả năng phân tích cảm xúc dựa trên ngữ cảnh.</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0" i="0" dirty="0">
                <a:solidFill>
                  <a:srgbClr val="0A0A0A"/>
                </a:solidFill>
                <a:effectLst/>
                <a:latin typeface="Times New Roman" panose="02020603050405020304" pitchFamily="18" charset="0"/>
              </a:rPr>
              <a:t>Đối tượng Xây dựng đồ thị tri thức cho dữ liệu hình ảnh có chứa cảm xúc và các ngữ cảnh trong tự nhiên.</a:t>
            </a:r>
            <a:endParaRPr lang="en-US" b="0" i="0" dirty="0">
              <a:solidFill>
                <a:srgbClr val="0A0A0A"/>
              </a:solidFill>
              <a:effectLst/>
              <a:latin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vi-VN" b="0" i="0" dirty="0">
                <a:solidFill>
                  <a:srgbClr val="0A0A0A"/>
                </a:solidFill>
                <a:effectLst/>
                <a:latin typeface="Times New Roman" panose="02020603050405020304" pitchFamily="18" charset="0"/>
              </a:rPr>
              <a:t>Phạm vi nghiên </a:t>
            </a:r>
            <a:r>
              <a:rPr lang="vi-VN" b="0" i="0" dirty="0">
                <a:solidFill>
                  <a:srgbClr val="0A0A0A"/>
                </a:solidFill>
                <a:effectLst/>
                <a:latin typeface="+mn-lt"/>
              </a:rPr>
              <a:t>cứu</a:t>
            </a:r>
            <a:r>
              <a:rPr lang="vi-VN" b="0" i="0" dirty="0">
                <a:solidFill>
                  <a:srgbClr val="0A0A0A"/>
                </a:solidFill>
                <a:effectLst/>
                <a:latin typeface="Times New Roman" panose="02020603050405020304" pitchFamily="18" charset="0"/>
              </a:rPr>
              <a:t> Xây dựng đồ thị tri thức dựa trên hình ảnh trong bộ dữ liệu EMOTIC.</a:t>
            </a: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24ed99bf1a4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24ed99bf1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vi-VN" dirty="0"/>
              <a:t>Cung cấp bộ dữ liệu EMOTIC công khai để thúc đẩy nghiên cứu nhận diện cảm xúc dựa trên ngữ cảnh. Đề xuất và đánh giá một mô hình CNN cơ sở, khẳng định ngữ cảnh cải thiện hiệu suất nhận diện cảm xúc</a:t>
            </a:r>
            <a:r>
              <a:rPr lang="en-US" dirty="0"/>
              <a:t>. </a:t>
            </a:r>
            <a:r>
              <a:rPr lang="en-US" dirty="0" err="1"/>
              <a:t>Mô</a:t>
            </a:r>
            <a:r>
              <a:rPr lang="en-US" dirty="0"/>
              <a:t> </a:t>
            </a:r>
            <a:r>
              <a:rPr lang="en-US" dirty="0" err="1"/>
              <a:t>hình</a:t>
            </a:r>
            <a:r>
              <a:rPr lang="en-US" dirty="0"/>
              <a:t> </a:t>
            </a:r>
            <a:r>
              <a:rPr lang="vi-VN" dirty="0"/>
              <a:t>kết hợp cả thông tin từ người (</a:t>
            </a:r>
            <a:r>
              <a:rPr lang="vi-VN" dirty="0" err="1"/>
              <a:t>body</a:t>
            </a:r>
            <a:r>
              <a:rPr lang="vi-VN" dirty="0"/>
              <a:t>) và ngữ cảnh (</a:t>
            </a:r>
            <a:r>
              <a:rPr lang="vi-VN" dirty="0" err="1"/>
              <a:t>scene</a:t>
            </a:r>
            <a:r>
              <a:rPr lang="vi-VN" dirty="0"/>
              <a:t> </a:t>
            </a:r>
            <a:r>
              <a:rPr lang="vi-VN" dirty="0" err="1"/>
              <a:t>context</a:t>
            </a:r>
            <a:r>
              <a:rPr lang="vi-VN" dirty="0"/>
              <a:t>).</a:t>
            </a:r>
            <a:r>
              <a:rPr lang="en-US" dirty="0"/>
              <a:t> </a:t>
            </a:r>
          </a:p>
          <a:p>
            <a:pPr>
              <a:buFont typeface="Arial" panose="020B0604020202020204" pitchFamily="34" charset="0"/>
              <a:buChar char="•"/>
            </a:pPr>
            <a:r>
              <a:rPr lang="vi-VN" b="1" dirty="0" err="1"/>
              <a:t>Body</a:t>
            </a:r>
            <a:r>
              <a:rPr lang="vi-VN" b="1" dirty="0"/>
              <a:t> </a:t>
            </a:r>
            <a:r>
              <a:rPr lang="vi-VN" b="1" dirty="0" err="1"/>
              <a:t>Feature</a:t>
            </a:r>
            <a:r>
              <a:rPr lang="vi-VN" b="1" dirty="0"/>
              <a:t> </a:t>
            </a:r>
            <a:r>
              <a:rPr lang="vi-VN" b="1" dirty="0" err="1"/>
              <a:t>Extraction</a:t>
            </a:r>
            <a:r>
              <a:rPr lang="vi-VN" dirty="0"/>
              <a:t>: Dùng CNN được huấn luyện trước trên </a:t>
            </a:r>
            <a:r>
              <a:rPr lang="vi-VN" dirty="0" err="1"/>
              <a:t>ImageNet</a:t>
            </a:r>
            <a:r>
              <a:rPr lang="vi-VN" dirty="0"/>
              <a:t> để trích xuất đặc trưng từ vùng bao quanh người (</a:t>
            </a:r>
            <a:r>
              <a:rPr lang="vi-VN" dirty="0" err="1"/>
              <a:t>bounding</a:t>
            </a:r>
            <a:r>
              <a:rPr lang="vi-VN" dirty="0"/>
              <a:t> </a:t>
            </a:r>
            <a:r>
              <a:rPr lang="vi-VN" dirty="0" err="1"/>
              <a:t>box</a:t>
            </a:r>
            <a:r>
              <a:rPr lang="vi-VN" dirty="0"/>
              <a:t>).</a:t>
            </a:r>
          </a:p>
          <a:p>
            <a:pPr>
              <a:buFont typeface="Arial" panose="020B0604020202020204" pitchFamily="34" charset="0"/>
              <a:buChar char="•"/>
            </a:pPr>
            <a:r>
              <a:rPr lang="vi-VN" b="1" dirty="0" err="1"/>
              <a:t>Image</a:t>
            </a:r>
            <a:r>
              <a:rPr lang="vi-VN" b="1" dirty="0"/>
              <a:t> </a:t>
            </a:r>
            <a:r>
              <a:rPr lang="vi-VN" b="1" dirty="0" err="1"/>
              <a:t>Feature</a:t>
            </a:r>
            <a:r>
              <a:rPr lang="vi-VN" b="1" dirty="0"/>
              <a:t> </a:t>
            </a:r>
            <a:r>
              <a:rPr lang="vi-VN" b="1" dirty="0" err="1"/>
              <a:t>Extraction</a:t>
            </a:r>
            <a:r>
              <a:rPr lang="vi-VN" dirty="0"/>
              <a:t>: Dùng CNN được huấn luyện trước trên </a:t>
            </a:r>
            <a:r>
              <a:rPr lang="vi-VN" dirty="0" err="1"/>
              <a:t>Places</a:t>
            </a:r>
            <a:r>
              <a:rPr lang="vi-VN" dirty="0"/>
              <a:t> để trích xuất đặc trưng từ toàn cảnh.</a:t>
            </a:r>
          </a:p>
          <a:p>
            <a:pPr>
              <a:buFont typeface="Arial" panose="020B0604020202020204" pitchFamily="34" charset="0"/>
              <a:buChar char="•"/>
            </a:pPr>
            <a:r>
              <a:rPr lang="vi-VN" b="1" dirty="0" err="1"/>
              <a:t>Fusion</a:t>
            </a:r>
            <a:r>
              <a:rPr lang="vi-VN" b="1" dirty="0"/>
              <a:t> </a:t>
            </a:r>
            <a:r>
              <a:rPr lang="vi-VN" b="1" dirty="0" err="1"/>
              <a:t>Network</a:t>
            </a:r>
            <a:r>
              <a:rPr lang="vi-VN" dirty="0"/>
              <a:t>: Kết hợp hai luồng đặc trưng qua các lớp </a:t>
            </a:r>
            <a:r>
              <a:rPr lang="vi-VN" dirty="0" err="1"/>
              <a:t>fully</a:t>
            </a:r>
            <a:r>
              <a:rPr lang="vi-VN" dirty="0"/>
              <a:t> </a:t>
            </a:r>
            <a:r>
              <a:rPr lang="vi-VN" dirty="0" err="1"/>
              <a:t>connected</a:t>
            </a:r>
            <a:r>
              <a:rPr lang="vi-VN" dirty="0"/>
              <a:t> để dự đoán 26 danh mục cảm xúc và 3 chiều VAD.</a:t>
            </a:r>
            <a:endParaRPr lang="en-US" dirty="0"/>
          </a:p>
          <a:p>
            <a:pPr>
              <a:buFont typeface="Arial" panose="020B0604020202020204" pitchFamily="34" charset="0"/>
              <a:buChar char="•"/>
            </a:pPr>
            <a:r>
              <a:rPr lang="en-US" dirty="0" err="1"/>
              <a:t>Kết</a:t>
            </a:r>
            <a:r>
              <a:rPr lang="en-US" dirty="0"/>
              <a:t> </a:t>
            </a:r>
            <a:r>
              <a:rPr lang="en-US" dirty="0" err="1"/>
              <a:t>quả</a:t>
            </a:r>
            <a:r>
              <a:rPr lang="en-US" dirty="0"/>
              <a:t>: </a:t>
            </a:r>
            <a:r>
              <a:rPr lang="vi-VN" b="1" dirty="0"/>
              <a:t>AP trung bình (</a:t>
            </a:r>
            <a:r>
              <a:rPr lang="vi-VN" b="1" dirty="0" err="1"/>
              <a:t>mAP</a:t>
            </a:r>
            <a:r>
              <a:rPr lang="vi-VN" b="1" dirty="0"/>
              <a:t>)</a:t>
            </a:r>
            <a:r>
              <a:rPr lang="vi-VN" dirty="0"/>
              <a:t>: B (L2): 23.86%</a:t>
            </a:r>
          </a:p>
          <a:p>
            <a:pPr>
              <a:buFont typeface="Arial" panose="020B0604020202020204" pitchFamily="34" charset="0"/>
              <a:buChar char="•"/>
            </a:pPr>
            <a:r>
              <a:rPr lang="vi-VN" dirty="0"/>
              <a:t>B (SL1): 22.36%</a:t>
            </a:r>
          </a:p>
          <a:p>
            <a:pPr>
              <a:buFont typeface="Arial" panose="020B0604020202020204" pitchFamily="34" charset="0"/>
              <a:buChar char="•"/>
            </a:pPr>
            <a:r>
              <a:rPr lang="vi-VN" dirty="0"/>
              <a:t>B+I (L2): 24.88%</a:t>
            </a:r>
          </a:p>
          <a:p>
            <a:pPr>
              <a:buFont typeface="Arial" panose="020B0604020202020204" pitchFamily="34" charset="0"/>
              <a:buChar char="•"/>
            </a:pPr>
            <a:r>
              <a:rPr lang="vi-VN" dirty="0"/>
              <a:t>B+I (SL1): 27.38% (cao nhất)</a:t>
            </a:r>
          </a:p>
          <a:p>
            <a:pPr>
              <a:buFont typeface="Arial" panose="020B0604020202020204" pitchFamily="34" charset="0"/>
              <a:buChar char="•"/>
            </a:pPr>
            <a:r>
              <a:rPr lang="vi-VN" dirty="0"/>
              <a:t>Kết luận: Mô hình B+I (kết hợp ngữ cảnh) vượt trội hơn B, chứng minh vai trò quan trọng của ngữ cảnh.</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vi-VN" dirty="0"/>
          </a:p>
          <a:p>
            <a:endParaRPr lang="vi-V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4f622bbc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4f622bbc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100" dirty="0" err="1">
                <a:effectLst/>
              </a:rPr>
              <a:t>EmotiCon</a:t>
            </a:r>
            <a:r>
              <a:rPr lang="vi-VN" sz="1100" dirty="0">
                <a:effectLst/>
              </a:rPr>
              <a:t> kết hợp ba cách hiểu khác nhau về bối cảnh để cải thiện việc nhận diện cảm xúc:</a:t>
            </a:r>
            <a:r>
              <a:rPr lang="en-US" sz="1100" dirty="0">
                <a:effectLst/>
              </a:rPr>
              <a:t> </a:t>
            </a:r>
            <a:r>
              <a:rPr lang="en-US" sz="1100" b="1" dirty="0" err="1">
                <a:effectLst/>
              </a:rPr>
              <a:t>mAP</a:t>
            </a:r>
            <a:r>
              <a:rPr lang="en-US" sz="1100" dirty="0">
                <a:effectLst/>
              </a:rPr>
              <a:t>: </a:t>
            </a:r>
            <a:r>
              <a:rPr lang="en-US" sz="1800" b="1" dirty="0"/>
              <a:t>35.48</a:t>
            </a:r>
            <a:r>
              <a:rPr lang="en-US" sz="1800" dirty="0"/>
              <a:t> </a:t>
            </a:r>
            <a:r>
              <a:rPr lang="en-US" sz="1800" dirty="0" err="1"/>
              <a:t>trên</a:t>
            </a:r>
            <a:r>
              <a:rPr lang="en-US" sz="1800" dirty="0"/>
              <a:t> 26 </a:t>
            </a:r>
            <a:r>
              <a:rPr lang="en-US" sz="1800" dirty="0" err="1"/>
              <a:t>lớp</a:t>
            </a:r>
            <a:r>
              <a:rPr lang="en-US" sz="1800" dirty="0"/>
              <a:t> </a:t>
            </a:r>
            <a:r>
              <a:rPr lang="en-US" sz="1800" dirty="0" err="1"/>
              <a:t>cảm</a:t>
            </a:r>
            <a:r>
              <a:rPr lang="en-US" sz="1800" dirty="0"/>
              <a:t> </a:t>
            </a:r>
            <a:r>
              <a:rPr lang="en-US" sz="1800" dirty="0" err="1"/>
              <a:t>xúc</a:t>
            </a:r>
            <a:endParaRPr lang="vi-VN" sz="1100" dirty="0">
              <a:effectLst/>
            </a:endParaRPr>
          </a:p>
          <a:p>
            <a:pPr marL="139700" indent="0">
              <a:buFont typeface="+mj-lt"/>
              <a:buNone/>
            </a:pPr>
            <a:r>
              <a:rPr lang="vi-VN" sz="1100" b="1" dirty="0" err="1"/>
              <a:t>Context</a:t>
            </a:r>
            <a:r>
              <a:rPr lang="vi-VN" sz="1100" b="1" dirty="0"/>
              <a:t> 1 - Đa phương thức (</a:t>
            </a:r>
            <a:r>
              <a:rPr lang="vi-VN" sz="1100" b="1" dirty="0" err="1"/>
              <a:t>Multiple</a:t>
            </a:r>
            <a:r>
              <a:rPr lang="vi-VN" sz="1100" b="1" dirty="0"/>
              <a:t> </a:t>
            </a:r>
            <a:r>
              <a:rPr lang="vi-VN" sz="1100" b="1" dirty="0" err="1"/>
              <a:t>Modalities</a:t>
            </a:r>
            <a:r>
              <a:rPr lang="vi-VN" sz="1100" b="1" dirty="0"/>
              <a:t>)</a:t>
            </a:r>
            <a:r>
              <a:rPr lang="vi-VN" sz="1100" dirty="0"/>
              <a:t>: Sử dụng nhiều nguồn dữ liệu như khuôn mặt (</a:t>
            </a:r>
            <a:r>
              <a:rPr lang="vi-VN" sz="1100" dirty="0" err="1"/>
              <a:t>faces</a:t>
            </a:r>
            <a:r>
              <a:rPr lang="vi-VN" sz="1100" dirty="0"/>
              <a:t>) và dáng đi (</a:t>
            </a:r>
            <a:r>
              <a:rPr lang="vi-VN" sz="1100" dirty="0" err="1"/>
              <a:t>gaits</a:t>
            </a:r>
            <a:r>
              <a:rPr lang="vi-VN" sz="1100" dirty="0"/>
              <a:t>) để cung cấp thông tin bổ sung.</a:t>
            </a:r>
          </a:p>
          <a:p>
            <a:pPr marL="139700" indent="0">
              <a:buFont typeface="+mj-lt"/>
              <a:buNone/>
            </a:pPr>
            <a:r>
              <a:rPr lang="vi-VN" sz="1100" b="1" dirty="0" err="1"/>
              <a:t>Context</a:t>
            </a:r>
            <a:r>
              <a:rPr lang="vi-VN" sz="1100" b="1" dirty="0"/>
              <a:t> 2 - Bối cảnh ngữ nghĩa (</a:t>
            </a:r>
            <a:r>
              <a:rPr lang="vi-VN" sz="1100" b="1" dirty="0" err="1"/>
              <a:t>Background</a:t>
            </a:r>
            <a:r>
              <a:rPr lang="vi-VN" sz="1100" b="1" dirty="0"/>
              <a:t> </a:t>
            </a:r>
            <a:r>
              <a:rPr lang="vi-VN" sz="1100" b="1" dirty="0" err="1"/>
              <a:t>Context</a:t>
            </a:r>
            <a:r>
              <a:rPr lang="vi-VN" sz="1100" b="1" dirty="0"/>
              <a:t>)</a:t>
            </a:r>
            <a:r>
              <a:rPr lang="vi-VN" sz="1100" dirty="0"/>
              <a:t>: Phân tích thông tin nền từ hình ảnh (ví dụ: cảnh vật, hoạt động) bằng mạng CNN dựa trên cơ chế tự chú ý (</a:t>
            </a:r>
            <a:r>
              <a:rPr lang="vi-VN" sz="1100" dirty="0" err="1"/>
              <a:t>self-attention</a:t>
            </a:r>
            <a:r>
              <a:rPr lang="vi-VN" sz="1100" dirty="0"/>
              <a:t>).</a:t>
            </a:r>
          </a:p>
          <a:p>
            <a:pPr marL="139700" indent="0">
              <a:buFont typeface="+mj-lt"/>
              <a:buNone/>
            </a:pPr>
            <a:r>
              <a:rPr lang="vi-VN" sz="1100" b="1" dirty="0" err="1"/>
              <a:t>Context</a:t>
            </a:r>
            <a:r>
              <a:rPr lang="vi-VN" sz="1100" b="1" dirty="0"/>
              <a:t> 3 - Tương tác xã hội động (</a:t>
            </a:r>
            <a:r>
              <a:rPr lang="vi-VN" sz="1100" b="1" dirty="0" err="1"/>
              <a:t>Socio-Dynamic</a:t>
            </a:r>
            <a:r>
              <a:rPr lang="vi-VN" sz="1100" b="1" dirty="0"/>
              <a:t> </a:t>
            </a:r>
            <a:r>
              <a:rPr lang="vi-VN" sz="1100" b="1" dirty="0" err="1"/>
              <a:t>Interactions</a:t>
            </a:r>
            <a:r>
              <a:rPr lang="vi-VN" sz="1100" b="1" dirty="0"/>
              <a:t>)</a:t>
            </a:r>
            <a:r>
              <a:rPr lang="vi-VN" sz="1100" dirty="0"/>
              <a:t>: Sử dụng bản đồ độ sâu (</a:t>
            </a:r>
            <a:r>
              <a:rPr lang="vi-VN" sz="1100" dirty="0" err="1"/>
              <a:t>depth</a:t>
            </a:r>
            <a:r>
              <a:rPr lang="vi-VN" sz="1100" dirty="0"/>
              <a:t> </a:t>
            </a:r>
            <a:r>
              <a:rPr lang="vi-VN" sz="1100" dirty="0" err="1"/>
              <a:t>maps</a:t>
            </a:r>
            <a:r>
              <a:rPr lang="vi-VN" sz="1100" dirty="0"/>
              <a:t>) để mô hình hóa sự gần gũi và tương tác giữa các tác nhân (</a:t>
            </a:r>
            <a:r>
              <a:rPr lang="vi-VN" sz="1100" dirty="0" err="1"/>
              <a:t>agents</a:t>
            </a:r>
            <a:r>
              <a:rPr lang="vi-VN" sz="1100" dirty="0"/>
              <a:t>) trong cảnh.</a:t>
            </a:r>
            <a:endParaRPr lang="en-US" sz="110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vi-VN" sz="1800" b="1" dirty="0" err="1"/>
              <a:t>Context</a:t>
            </a:r>
            <a:r>
              <a:rPr lang="vi-VN" sz="1800" b="1" dirty="0"/>
              <a:t> 1</a:t>
            </a:r>
            <a:r>
              <a:rPr lang="vi-VN" sz="1800" dirty="0"/>
              <a:t>: Kết hợp đặc trưng từ khuôn mặt (dùng </a:t>
            </a:r>
            <a:r>
              <a:rPr lang="vi-VN" sz="1800" dirty="0" err="1"/>
              <a:t>OpenFace</a:t>
            </a:r>
            <a:r>
              <a:rPr lang="vi-VN" sz="1800" dirty="0"/>
              <a:t>) và dáng đi (dùng </a:t>
            </a:r>
            <a:r>
              <a:rPr lang="vi-VN" sz="1800" dirty="0" err="1"/>
              <a:t>OpenPose</a:t>
            </a:r>
            <a:r>
              <a:rPr lang="vi-VN" sz="1800" dirty="0"/>
              <a:t>) qua phép </a:t>
            </a:r>
            <a:r>
              <a:rPr lang="vi-VN" sz="1800" dirty="0" err="1"/>
              <a:t>fusion</a:t>
            </a:r>
            <a:r>
              <a:rPr lang="vi-VN" sz="1800" dirty="0"/>
              <a:t> nhân (</a:t>
            </a:r>
            <a:r>
              <a:rPr lang="vi-VN" sz="1800" dirty="0" err="1"/>
              <a:t>multiplicative</a:t>
            </a:r>
            <a:r>
              <a:rPr lang="vi-VN" sz="1800" dirty="0"/>
              <a:t> </a:t>
            </a:r>
            <a:r>
              <a:rPr lang="vi-VN" sz="1800" dirty="0" err="1"/>
              <a:t>fusion</a:t>
            </a:r>
            <a:r>
              <a:rPr lang="vi-VN" sz="1800" dirty="0"/>
              <a:t>). </a:t>
            </a:r>
            <a:r>
              <a:rPr lang="vi-VN" sz="1800" b="1" dirty="0" err="1"/>
              <a:t>Context</a:t>
            </a:r>
            <a:r>
              <a:rPr lang="vi-VN" sz="1800" b="1" dirty="0"/>
              <a:t> 2</a:t>
            </a:r>
            <a:r>
              <a:rPr lang="vi-VN" sz="1800" dirty="0"/>
              <a:t>: Sử dụng </a:t>
            </a:r>
            <a:r>
              <a:rPr lang="vi-VN" sz="1800" dirty="0" err="1"/>
              <a:t>Attention</a:t>
            </a:r>
            <a:r>
              <a:rPr lang="vi-VN" sz="1800" dirty="0"/>
              <a:t> </a:t>
            </a:r>
            <a:r>
              <a:rPr lang="vi-VN" sz="1800" dirty="0" err="1"/>
              <a:t>Branch</a:t>
            </a:r>
            <a:r>
              <a:rPr lang="vi-VN" sz="1800" dirty="0"/>
              <a:t> </a:t>
            </a:r>
            <a:r>
              <a:rPr lang="vi-VN" sz="1800" dirty="0" err="1"/>
              <a:t>Network</a:t>
            </a:r>
            <a:r>
              <a:rPr lang="vi-VN" sz="1800" dirty="0"/>
              <a:t> (ABN) để trích xuất bối cảnh ngữ nghĩa từ hình ảnh, sau khi che khu vực của tác nhân chính (</a:t>
            </a:r>
            <a:r>
              <a:rPr lang="vi-VN" sz="1800" dirty="0" err="1"/>
              <a:t>masked</a:t>
            </a:r>
            <a:r>
              <a:rPr lang="vi-VN" sz="1800" dirty="0"/>
              <a:t> </a:t>
            </a:r>
            <a:r>
              <a:rPr lang="vi-VN" sz="1800" dirty="0" err="1"/>
              <a:t>agent</a:t>
            </a:r>
            <a:r>
              <a:rPr lang="vi-VN" sz="1800" dirty="0"/>
              <a:t>). </a:t>
            </a:r>
            <a:r>
              <a:rPr lang="vi-VN" sz="1800" b="1" dirty="0" err="1"/>
              <a:t>Context</a:t>
            </a:r>
            <a:r>
              <a:rPr lang="vi-VN" sz="1800" b="1" dirty="0"/>
              <a:t> 3</a:t>
            </a:r>
            <a:r>
              <a:rPr lang="vi-VN" sz="1800" dirty="0"/>
              <a:t>: Dùng bản đồ độ sâu (từ </a:t>
            </a:r>
            <a:r>
              <a:rPr lang="vi-VN" sz="1800" dirty="0" err="1"/>
              <a:t>Megadepth</a:t>
            </a:r>
            <a:r>
              <a:rPr lang="vi-VN" sz="1800" dirty="0"/>
              <a:t>) hoặc mạng GCN (</a:t>
            </a:r>
            <a:r>
              <a:rPr lang="vi-VN" sz="1800" dirty="0" err="1"/>
              <a:t>Graph</a:t>
            </a:r>
            <a:r>
              <a:rPr lang="vi-VN" sz="1800" dirty="0"/>
              <a:t> </a:t>
            </a:r>
            <a:r>
              <a:rPr lang="vi-VN" sz="1800" dirty="0" err="1"/>
              <a:t>Convolutional</a:t>
            </a:r>
            <a:r>
              <a:rPr lang="vi-VN" sz="1800" dirty="0"/>
              <a:t> </a:t>
            </a:r>
            <a:r>
              <a:rPr lang="vi-VN" sz="1800" dirty="0" err="1"/>
              <a:t>Network</a:t>
            </a:r>
            <a:r>
              <a:rPr lang="vi-VN" sz="1800" dirty="0"/>
              <a:t>) để phân tích tương tác giữa các tác nhân.</a:t>
            </a:r>
            <a:endParaRPr lang="en-US" sz="180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vi-VN" sz="1800" dirty="0"/>
          </a:p>
          <a:p>
            <a:pPr marL="139700" indent="0">
              <a:buFont typeface="+mj-lt"/>
              <a:buNone/>
            </a:pPr>
            <a:endParaRPr lang="vi-VN" sz="1100"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73"/>
        <p:cNvGrpSpPr/>
        <p:nvPr/>
      </p:nvGrpSpPr>
      <p:grpSpPr>
        <a:xfrm>
          <a:off x="0" y="0"/>
          <a:ext cx="0" cy="0"/>
          <a:chOff x="0" y="0"/>
          <a:chExt cx="0" cy="0"/>
        </a:xfrm>
      </p:grpSpPr>
      <p:sp>
        <p:nvSpPr>
          <p:cNvPr id="974" name="Google Shape;9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5" name="Google Shape;975;p23"/>
          <p:cNvSpPr txBox="1">
            <a:spLocks noGrp="1"/>
          </p:cNvSpPr>
          <p:nvPr>
            <p:ph type="subTitle" idx="1"/>
          </p:nvPr>
        </p:nvSpPr>
        <p:spPr>
          <a:xfrm>
            <a:off x="713225" y="2041525"/>
            <a:ext cx="55785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6" name="Google Shape;976;p23"/>
          <p:cNvSpPr txBox="1">
            <a:spLocks noGrp="1"/>
          </p:cNvSpPr>
          <p:nvPr>
            <p:ph type="subTitle" idx="2"/>
          </p:nvPr>
        </p:nvSpPr>
        <p:spPr>
          <a:xfrm>
            <a:off x="713225" y="3366650"/>
            <a:ext cx="55785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7" name="Google Shape;977;p23"/>
          <p:cNvSpPr txBox="1">
            <a:spLocks noGrp="1"/>
          </p:cNvSpPr>
          <p:nvPr>
            <p:ph type="subTitle" idx="3"/>
          </p:nvPr>
        </p:nvSpPr>
        <p:spPr>
          <a:xfrm>
            <a:off x="713225" y="167940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78" name="Google Shape;978;p23"/>
          <p:cNvSpPr txBox="1">
            <a:spLocks noGrp="1"/>
          </p:cNvSpPr>
          <p:nvPr>
            <p:ph type="subTitle" idx="4"/>
          </p:nvPr>
        </p:nvSpPr>
        <p:spPr>
          <a:xfrm>
            <a:off x="713225" y="304055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79" name="Google Shape;979;p23"/>
          <p:cNvGrpSpPr/>
          <p:nvPr/>
        </p:nvGrpSpPr>
        <p:grpSpPr>
          <a:xfrm rot="-5400000" flipH="1">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8" name="Google Shape;99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8" name="Google Shape;100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8" name="Google Shape;101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5" name="Google Shape;1025;p23"/>
          <p:cNvPicPr preferRelativeResize="0"/>
          <p:nvPr/>
        </p:nvPicPr>
        <p:blipFill rotWithShape="1">
          <a:blip r:embed="rId2">
            <a:alphaModFix/>
          </a:blip>
          <a:srcRect l="16960" t="24718" r="7121" b="26177"/>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29" name="Google Shape;1029;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3"/>
            <p:cNvSpPr/>
            <p:nvPr/>
          </p:nvSpPr>
          <p:spPr>
            <a:xfrm rot="-5400000">
              <a:off x="362395"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48" name="Google Shape;1048;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65"/>
        <p:cNvGrpSpPr/>
        <p:nvPr/>
      </p:nvGrpSpPr>
      <p:grpSpPr>
        <a:xfrm>
          <a:off x="0" y="0"/>
          <a:ext cx="0" cy="0"/>
          <a:chOff x="0" y="0"/>
          <a:chExt cx="0" cy="0"/>
        </a:xfrm>
      </p:grpSpPr>
      <p:sp>
        <p:nvSpPr>
          <p:cNvPr id="1266" name="Google Shape;1266;p28"/>
          <p:cNvSpPr txBox="1">
            <a:spLocks noGrp="1"/>
          </p:cNvSpPr>
          <p:nvPr>
            <p:ph type="title" hasCustomPrompt="1"/>
          </p:nvPr>
        </p:nvSpPr>
        <p:spPr>
          <a:xfrm>
            <a:off x="2358450" y="664988"/>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a:spLocks noGrp="1"/>
          </p:cNvSpPr>
          <p:nvPr>
            <p:ph type="subTitle" idx="1"/>
          </p:nvPr>
        </p:nvSpPr>
        <p:spPr>
          <a:xfrm>
            <a:off x="2358450" y="1282313"/>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68" name="Google Shape;1268;p28"/>
          <p:cNvSpPr txBox="1">
            <a:spLocks noGrp="1"/>
          </p:cNvSpPr>
          <p:nvPr>
            <p:ph type="title" idx="2" hasCustomPrompt="1"/>
          </p:nvPr>
        </p:nvSpPr>
        <p:spPr>
          <a:xfrm>
            <a:off x="2358450" y="2027244"/>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a:spLocks noGrp="1"/>
          </p:cNvSpPr>
          <p:nvPr>
            <p:ph type="subTitle" idx="3"/>
          </p:nvPr>
        </p:nvSpPr>
        <p:spPr>
          <a:xfrm>
            <a:off x="2358450" y="2645558"/>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0" name="Google Shape;1270;p28"/>
          <p:cNvSpPr txBox="1">
            <a:spLocks noGrp="1"/>
          </p:cNvSpPr>
          <p:nvPr>
            <p:ph type="title" idx="4" hasCustomPrompt="1"/>
          </p:nvPr>
        </p:nvSpPr>
        <p:spPr>
          <a:xfrm>
            <a:off x="2358450" y="3390475"/>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a:spLocks noGrp="1"/>
          </p:cNvSpPr>
          <p:nvPr>
            <p:ph type="subTitle" idx="5"/>
          </p:nvPr>
        </p:nvSpPr>
        <p:spPr>
          <a:xfrm>
            <a:off x="2358450" y="4009779"/>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8" name="Google Shape;1278;p2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79" name="Google Shape;1279;p2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6"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0860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3263" b="1"/>
            </a:lvl1pPr>
            <a:lvl2pPr lvl="1">
              <a:spcBef>
                <a:spcPts val="0"/>
              </a:spcBef>
              <a:spcAft>
                <a:spcPts val="0"/>
              </a:spcAft>
              <a:buSzPts val="5800"/>
              <a:buNone/>
              <a:defRPr sz="3263" b="1"/>
            </a:lvl2pPr>
            <a:lvl3pPr lvl="2">
              <a:spcBef>
                <a:spcPts val="0"/>
              </a:spcBef>
              <a:spcAft>
                <a:spcPts val="0"/>
              </a:spcAft>
              <a:buSzPts val="5800"/>
              <a:buNone/>
              <a:defRPr sz="3263" b="1"/>
            </a:lvl3pPr>
            <a:lvl4pPr lvl="3">
              <a:spcBef>
                <a:spcPts val="0"/>
              </a:spcBef>
              <a:spcAft>
                <a:spcPts val="0"/>
              </a:spcAft>
              <a:buSzPts val="5800"/>
              <a:buNone/>
              <a:defRPr sz="3263" b="1"/>
            </a:lvl4pPr>
            <a:lvl5pPr lvl="4">
              <a:spcBef>
                <a:spcPts val="0"/>
              </a:spcBef>
              <a:spcAft>
                <a:spcPts val="0"/>
              </a:spcAft>
              <a:buSzPts val="5800"/>
              <a:buNone/>
              <a:defRPr sz="3263" b="1"/>
            </a:lvl5pPr>
            <a:lvl6pPr lvl="5">
              <a:spcBef>
                <a:spcPts val="0"/>
              </a:spcBef>
              <a:spcAft>
                <a:spcPts val="0"/>
              </a:spcAft>
              <a:buSzPts val="5800"/>
              <a:buNone/>
              <a:defRPr sz="3263" b="1"/>
            </a:lvl6pPr>
            <a:lvl7pPr lvl="6">
              <a:spcBef>
                <a:spcPts val="0"/>
              </a:spcBef>
              <a:spcAft>
                <a:spcPts val="0"/>
              </a:spcAft>
              <a:buSzPts val="5800"/>
              <a:buNone/>
              <a:defRPr sz="3263" b="1"/>
            </a:lvl7pPr>
            <a:lvl8pPr lvl="7">
              <a:spcBef>
                <a:spcPts val="0"/>
              </a:spcBef>
              <a:spcAft>
                <a:spcPts val="0"/>
              </a:spcAft>
              <a:buSzPts val="5800"/>
              <a:buNone/>
              <a:defRPr sz="3263" b="1"/>
            </a:lvl8pPr>
            <a:lvl9pPr lvl="8">
              <a:spcBef>
                <a:spcPts val="0"/>
              </a:spcBef>
              <a:spcAft>
                <a:spcPts val="0"/>
              </a:spcAft>
              <a:buSzPts val="5800"/>
              <a:buNone/>
              <a:defRPr sz="3263" b="1"/>
            </a:lvl9pPr>
          </a:lstStyle>
          <a:p>
            <a:endParaRPr/>
          </a:p>
        </p:txBody>
      </p:sp>
    </p:spTree>
    <p:extLst>
      <p:ext uri="{BB962C8B-B14F-4D97-AF65-F5344CB8AC3E}">
        <p14:creationId xmlns:p14="http://schemas.microsoft.com/office/powerpoint/2010/main" val="3856080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9" name="Google Shape;72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l="16960" t="24718" r="7121" b="26177"/>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rot="10800000">
              <a:off x="-207237" y="2599870"/>
              <a:ext cx="1201697" cy="2824744"/>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flipH="1">
                <a:off x="8668555" y="19768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8"/>
            <p:cNvGrpSpPr/>
            <p:nvPr/>
          </p:nvGrpSpPr>
          <p:grpSpPr>
            <a:xfrm rot="10800000" flipH="1">
              <a:off x="7579756" y="-249669"/>
              <a:ext cx="2601921" cy="2438355"/>
              <a:chOff x="7340128" y="2866613"/>
              <a:chExt cx="2439225" cy="2438355"/>
            </a:xfrm>
          </p:grpSpPr>
          <p:sp>
            <p:nvSpPr>
              <p:cNvPr id="752" name="Google Shape;752;p18"/>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8"/>
            <p:cNvSpPr/>
            <p:nvPr/>
          </p:nvSpPr>
          <p:spPr>
            <a:xfrm rot="5400000" flipH="1">
              <a:off x="6551329"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18"/>
              <p:cNvCxnSpPr/>
              <p:nvPr/>
            </p:nvCxnSpPr>
            <p:spPr>
              <a:xfrm rot="10800000">
                <a:off x="7013865" y="313050"/>
                <a:ext cx="45270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71"/>
        <p:cNvGrpSpPr/>
        <p:nvPr/>
      </p:nvGrpSpPr>
      <p:grpSpPr>
        <a:xfrm>
          <a:off x="0" y="0"/>
          <a:ext cx="0" cy="0"/>
          <a:chOff x="0" y="0"/>
          <a:chExt cx="0" cy="0"/>
        </a:xfrm>
      </p:grpSpPr>
      <p:sp>
        <p:nvSpPr>
          <p:cNvPr id="672" name="Google Shape;6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17"/>
              <p:cNvSpPr/>
              <p:nvPr/>
            </p:nvSpPr>
            <p:spPr>
              <a:xfrm rot="2700000" flipH="1">
                <a:off x="-1073899" y="4736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l="16960" t="24718" r="7121" b="26177"/>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7"/>
              <p:cNvGrpSpPr/>
              <p:nvPr/>
            </p:nvGrpSpPr>
            <p:grpSpPr>
              <a:xfrm rot="-2700000" flipH="1">
                <a:off x="-216370" y="1084101"/>
                <a:ext cx="708093" cy="708493"/>
                <a:chOff x="3678700" y="407275"/>
                <a:chExt cx="708100" cy="708500"/>
              </a:xfrm>
            </p:grpSpPr>
            <p:sp>
              <p:nvSpPr>
                <p:cNvPr id="708" name="Google Shape;708;p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 name="Google Shape;717;p1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18" name="Google Shape;718;p1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5"/>
        <p:cNvGrpSpPr/>
        <p:nvPr/>
      </p:nvGrpSpPr>
      <p:grpSpPr>
        <a:xfrm>
          <a:off x="0" y="0"/>
          <a:ext cx="0" cy="0"/>
          <a:chOff x="0" y="0"/>
          <a:chExt cx="0" cy="0"/>
        </a:xfrm>
      </p:grpSpPr>
      <p:sp>
        <p:nvSpPr>
          <p:cNvPr id="1216" name="Google Shape;12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7" name="Google Shape;1217;p27"/>
          <p:cNvSpPr txBox="1">
            <a:spLocks noGrp="1"/>
          </p:cNvSpPr>
          <p:nvPr>
            <p:ph type="subTitle" idx="1"/>
          </p:nvPr>
        </p:nvSpPr>
        <p:spPr>
          <a:xfrm>
            <a:off x="720000"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27"/>
          <p:cNvSpPr txBox="1">
            <a:spLocks noGrp="1"/>
          </p:cNvSpPr>
          <p:nvPr>
            <p:ph type="subTitle" idx="2"/>
          </p:nvPr>
        </p:nvSpPr>
        <p:spPr>
          <a:xfrm>
            <a:off x="3469872"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9" name="Google Shape;1219;p27"/>
          <p:cNvSpPr txBox="1">
            <a:spLocks noGrp="1"/>
          </p:cNvSpPr>
          <p:nvPr>
            <p:ph type="subTitle" idx="3"/>
          </p:nvPr>
        </p:nvSpPr>
        <p:spPr>
          <a:xfrm>
            <a:off x="720000"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27"/>
          <p:cNvSpPr txBox="1">
            <a:spLocks noGrp="1"/>
          </p:cNvSpPr>
          <p:nvPr>
            <p:ph type="subTitle" idx="4"/>
          </p:nvPr>
        </p:nvSpPr>
        <p:spPr>
          <a:xfrm>
            <a:off x="3469872"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1" name="Google Shape;1221;p27"/>
          <p:cNvSpPr txBox="1">
            <a:spLocks noGrp="1"/>
          </p:cNvSpPr>
          <p:nvPr>
            <p:ph type="subTitle" idx="5"/>
          </p:nvPr>
        </p:nvSpPr>
        <p:spPr>
          <a:xfrm>
            <a:off x="6219751"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27"/>
          <p:cNvSpPr txBox="1">
            <a:spLocks noGrp="1"/>
          </p:cNvSpPr>
          <p:nvPr>
            <p:ph type="subTitle" idx="6"/>
          </p:nvPr>
        </p:nvSpPr>
        <p:spPr>
          <a:xfrm>
            <a:off x="6219751"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3" name="Google Shape;1223;p27"/>
          <p:cNvSpPr txBox="1">
            <a:spLocks noGrp="1"/>
          </p:cNvSpPr>
          <p:nvPr>
            <p:ph type="subTitle" idx="7"/>
          </p:nvPr>
        </p:nvSpPr>
        <p:spPr>
          <a:xfrm>
            <a:off x="720000"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4" name="Google Shape;1224;p27"/>
          <p:cNvSpPr txBox="1">
            <a:spLocks noGrp="1"/>
          </p:cNvSpPr>
          <p:nvPr>
            <p:ph type="subTitle" idx="8"/>
          </p:nvPr>
        </p:nvSpPr>
        <p:spPr>
          <a:xfrm>
            <a:off x="3469873"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5" name="Google Shape;1225;p27"/>
          <p:cNvSpPr txBox="1">
            <a:spLocks noGrp="1"/>
          </p:cNvSpPr>
          <p:nvPr>
            <p:ph type="subTitle" idx="9"/>
          </p:nvPr>
        </p:nvSpPr>
        <p:spPr>
          <a:xfrm>
            <a:off x="720000"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6" name="Google Shape;1226;p27"/>
          <p:cNvSpPr txBox="1">
            <a:spLocks noGrp="1"/>
          </p:cNvSpPr>
          <p:nvPr>
            <p:ph type="subTitle" idx="13"/>
          </p:nvPr>
        </p:nvSpPr>
        <p:spPr>
          <a:xfrm>
            <a:off x="3469873"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7" name="Google Shape;1227;p27"/>
          <p:cNvSpPr txBox="1">
            <a:spLocks noGrp="1"/>
          </p:cNvSpPr>
          <p:nvPr>
            <p:ph type="subTitle" idx="14"/>
          </p:nvPr>
        </p:nvSpPr>
        <p:spPr>
          <a:xfrm>
            <a:off x="6219752"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8" name="Google Shape;1228;p27"/>
          <p:cNvSpPr txBox="1">
            <a:spLocks noGrp="1"/>
          </p:cNvSpPr>
          <p:nvPr>
            <p:ph type="subTitle" idx="15"/>
          </p:nvPr>
        </p:nvSpPr>
        <p:spPr>
          <a:xfrm>
            <a:off x="6219752"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l="16960" t="24718" r="7121" b="26177"/>
            <a:stretch/>
          </p:blipFill>
          <p:spPr>
            <a:xfrm>
              <a:off x="7361325" y="-596625"/>
              <a:ext cx="2441950" cy="1863749"/>
            </a:xfrm>
            <a:prstGeom prst="rect">
              <a:avLst/>
            </a:prstGeom>
            <a:noFill/>
            <a:ln>
              <a:noFill/>
            </a:ln>
          </p:spPr>
        </p:pic>
        <p:grpSp>
          <p:nvGrpSpPr>
            <p:cNvPr id="1231" name="Google Shape;1231;p27"/>
            <p:cNvGrpSpPr/>
            <p:nvPr/>
          </p:nvGrpSpPr>
          <p:grpSpPr>
            <a:xfrm rot="-2700000" flipH="1">
              <a:off x="7289785" y="-1246897"/>
              <a:ext cx="2552124" cy="3347490"/>
              <a:chOff x="2976325" y="908175"/>
              <a:chExt cx="4028179" cy="5283555"/>
            </a:xfrm>
          </p:grpSpPr>
          <p:sp>
            <p:nvSpPr>
              <p:cNvPr id="1232" name="Google Shape;1232;p27"/>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27"/>
            <p:cNvPicPr preferRelativeResize="0"/>
            <p:nvPr/>
          </p:nvPicPr>
          <p:blipFill rotWithShape="1">
            <a:blip r:embed="rId2">
              <a:alphaModFix/>
            </a:blip>
            <a:srcRect l="16960" t="24718" r="7121" b="26177"/>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2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2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64" r:id="rId2"/>
    <p:sldLayoutId id="2147483663" r:id="rId3"/>
    <p:sldLayoutId id="2147483652" r:id="rId4"/>
    <p:sldLayoutId id="2147483670" r:id="rId5"/>
    <p:sldLayoutId id="2147483661" r:id="rId6"/>
    <p:sldLayoutId id="2147483653" r:id="rId7"/>
    <p:sldLayoutId id="2147483673" r:id="rId8"/>
    <p:sldLayoutId id="2147483654" r:id="rId9"/>
    <p:sldLayoutId id="2147483674" r:id="rId10"/>
    <p:sldLayoutId id="2147483665" r:id="rId11"/>
    <p:sldLayoutId id="2147483649" r:id="rId12"/>
    <p:sldLayoutId id="2147483672" r:id="rId13"/>
    <p:sldLayoutId id="2147483681" r:id="rId14"/>
    <p:sldLayoutId id="2147483682"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vtv.vn/cong-nghe/duc-dung-robot-de-giai-quyet-nhu-cau-ve-suc-lao-dong-20230509153026591.html"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hyperlink" Target="https://vtv.vn/cong-nghe/duc-dung-robot-de-giai-quyet-nhu-cau-ve-suc-lao-dong-20230509153026591.html" TargetMode="External"/><Relationship Id="rId4" Type="http://schemas.openxmlformats.org/officeDocument/2006/relationships/hyperlink" Target="https://athenacorp.vn/banh-xe-cam-xuc-phat-trien-ban-tha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490.png"/><Relationship Id="rId4" Type="http://schemas.openxmlformats.org/officeDocument/2006/relationships/image" Target="../media/image3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grpSp>
        <p:nvGrpSpPr>
          <p:cNvPr id="1432" name="Google Shape;1432;p35"/>
          <p:cNvGrpSpPr/>
          <p:nvPr/>
        </p:nvGrpSpPr>
        <p:grpSpPr>
          <a:xfrm>
            <a:off x="1000822" y="4677617"/>
            <a:ext cx="3936683" cy="134070"/>
            <a:chOff x="1096850" y="3242811"/>
            <a:chExt cx="3936683" cy="134070"/>
          </a:xfrm>
        </p:grpSpPr>
        <p:cxnSp>
          <p:nvCxnSpPr>
            <p:cNvPr id="1433" name="Google Shape;1433;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4" name="Google Shape;1434;p35"/>
            <p:cNvGrpSpPr/>
            <p:nvPr/>
          </p:nvGrpSpPr>
          <p:grpSpPr>
            <a:xfrm>
              <a:off x="4899464" y="3242811"/>
              <a:ext cx="134070" cy="134070"/>
              <a:chOff x="8382514" y="1084976"/>
              <a:chExt cx="265800" cy="265800"/>
            </a:xfrm>
          </p:grpSpPr>
          <p:sp>
            <p:nvSpPr>
              <p:cNvPr id="1435" name="Google Shape;1435;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7" name="Google Shape;1437;p35"/>
          <p:cNvGrpSpPr/>
          <p:nvPr/>
        </p:nvGrpSpPr>
        <p:grpSpPr>
          <a:xfrm>
            <a:off x="8982341" y="-301933"/>
            <a:ext cx="134070" cy="1891362"/>
            <a:chOff x="8017432" y="-313900"/>
            <a:chExt cx="134070" cy="1891362"/>
          </a:xfrm>
        </p:grpSpPr>
        <p:sp>
          <p:nvSpPr>
            <p:cNvPr id="1438" name="Google Shape;1438;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9" name="Google Shape;1439;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35"/>
          <p:cNvGrpSpPr/>
          <p:nvPr/>
        </p:nvGrpSpPr>
        <p:grpSpPr>
          <a:xfrm>
            <a:off x="6452961" y="1090631"/>
            <a:ext cx="3504715" cy="5119205"/>
            <a:chOff x="6309526" y="836950"/>
            <a:chExt cx="3504715" cy="5119205"/>
          </a:xfrm>
        </p:grpSpPr>
        <p:sp>
          <p:nvSpPr>
            <p:cNvPr id="1442" name="Google Shape;1442;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5"/>
            <p:cNvGrpSpPr/>
            <p:nvPr/>
          </p:nvGrpSpPr>
          <p:grpSpPr>
            <a:xfrm>
              <a:off x="7728436" y="3524084"/>
              <a:ext cx="134004" cy="134004"/>
              <a:chOff x="8356813" y="1074288"/>
              <a:chExt cx="351900" cy="351900"/>
            </a:xfrm>
          </p:grpSpPr>
          <p:sp>
            <p:nvSpPr>
              <p:cNvPr id="1444" name="Google Shape;1444;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5"/>
            <p:cNvGrpSpPr/>
            <p:nvPr/>
          </p:nvGrpSpPr>
          <p:grpSpPr>
            <a:xfrm>
              <a:off x="7344361" y="3150259"/>
              <a:ext cx="134004" cy="134004"/>
              <a:chOff x="8356813" y="1074288"/>
              <a:chExt cx="351900" cy="351900"/>
            </a:xfrm>
          </p:grpSpPr>
          <p:sp>
            <p:nvSpPr>
              <p:cNvPr id="1447" name="Google Shape;1447;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5"/>
            <p:cNvGrpSpPr/>
            <p:nvPr/>
          </p:nvGrpSpPr>
          <p:grpSpPr>
            <a:xfrm>
              <a:off x="8337811" y="2464059"/>
              <a:ext cx="134004" cy="134004"/>
              <a:chOff x="8356813" y="1074288"/>
              <a:chExt cx="351900" cy="351900"/>
            </a:xfrm>
          </p:grpSpPr>
          <p:sp>
            <p:nvSpPr>
              <p:cNvPr id="1450" name="Google Shape;1450;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F311515B-137B-64C2-33AA-8E6FD4297011}"/>
              </a:ext>
            </a:extLst>
          </p:cNvPr>
          <p:cNvSpPr>
            <a:spLocks noGrp="1"/>
          </p:cNvSpPr>
          <p:nvPr>
            <p:ph type="subTitle" idx="1"/>
          </p:nvPr>
        </p:nvSpPr>
        <p:spPr>
          <a:xfrm>
            <a:off x="712149" y="3980626"/>
            <a:ext cx="6268735" cy="475800"/>
          </a:xfrm>
        </p:spPr>
        <p:txBody>
          <a:bodyPr/>
          <a:lstStyle/>
          <a:p>
            <a:r>
              <a:rPr lang="en-US" dirty="0"/>
              <a:t> Student: Phan Luong Thuy Duong</a:t>
            </a:r>
          </a:p>
          <a:p>
            <a:r>
              <a:rPr lang="en-US" dirty="0"/>
              <a:t> Lecturers: Nguyen Viet Hung, PhD &amp; Vo Le Phuc Hau, </a:t>
            </a:r>
            <a:r>
              <a:rPr lang="en-US" dirty="0" err="1"/>
              <a:t>M.Sc</a:t>
            </a:r>
            <a:r>
              <a:rPr lang="en-US" dirty="0"/>
              <a:t> </a:t>
            </a:r>
          </a:p>
          <a:p>
            <a:endParaRPr lang="en-US" dirty="0"/>
          </a:p>
        </p:txBody>
      </p:sp>
      <p:sp>
        <p:nvSpPr>
          <p:cNvPr id="5" name="Title 4">
            <a:extLst>
              <a:ext uri="{FF2B5EF4-FFF2-40B4-BE49-F238E27FC236}">
                <a16:creationId xmlns:a16="http://schemas.microsoft.com/office/drawing/2014/main" id="{DF3C8E76-1ABE-30F1-E674-9D60067D15D5}"/>
              </a:ext>
            </a:extLst>
          </p:cNvPr>
          <p:cNvSpPr>
            <a:spLocks noGrp="1"/>
          </p:cNvSpPr>
          <p:nvPr>
            <p:ph type="ctrTitle"/>
          </p:nvPr>
        </p:nvSpPr>
        <p:spPr>
          <a:xfrm>
            <a:off x="1246514" y="1552161"/>
            <a:ext cx="6739897" cy="2326500"/>
          </a:xfrm>
        </p:spPr>
        <p:txBody>
          <a:bodyPr/>
          <a:lstStyle/>
          <a:p>
            <a:pPr algn="ctr"/>
            <a:r>
              <a:rPr lang="en-US" sz="3600" dirty="0">
                <a:latin typeface="Roboto Slab" pitchFamily="2" charset="0"/>
                <a:ea typeface="Roboto Slab" pitchFamily="2" charset="0"/>
                <a:cs typeface="Roboto Slab" pitchFamily="2" charset="0"/>
              </a:rPr>
              <a:t>A knowledge graph for sentiment analysis from image data</a:t>
            </a:r>
          </a:p>
        </p:txBody>
      </p:sp>
      <p:sp>
        <p:nvSpPr>
          <p:cNvPr id="6" name="TextBox 5">
            <a:extLst>
              <a:ext uri="{FF2B5EF4-FFF2-40B4-BE49-F238E27FC236}">
                <a16:creationId xmlns:a16="http://schemas.microsoft.com/office/drawing/2014/main" id="{DF76BF13-A3D7-8717-8F26-0841500883D2}"/>
              </a:ext>
            </a:extLst>
          </p:cNvPr>
          <p:cNvSpPr txBox="1"/>
          <p:nvPr/>
        </p:nvSpPr>
        <p:spPr>
          <a:xfrm>
            <a:off x="2807678" y="1381127"/>
            <a:ext cx="3528644" cy="375552"/>
          </a:xfrm>
          <a:prstGeom prst="rect">
            <a:avLst/>
          </a:prstGeom>
          <a:noFill/>
        </p:spPr>
        <p:txBody>
          <a:bodyPr wrap="square" rtlCol="0">
            <a:spAutoFit/>
          </a:bodyPr>
          <a:lstStyle/>
          <a:p>
            <a:pPr indent="202883" algn="ctr">
              <a:lnSpc>
                <a:spcPct val="150000"/>
              </a:lnSpc>
            </a:pPr>
            <a:r>
              <a:rPr lang="en-US" b="1" i="0" dirty="0">
                <a:solidFill>
                  <a:schemeClr val="bg1">
                    <a:lumMod val="50000"/>
                  </a:schemeClr>
                </a:solidFill>
                <a:effectLst/>
                <a:latin typeface="+mj-lt"/>
              </a:rPr>
              <a:t>GRADUATION THESIS </a:t>
            </a:r>
            <a:endParaRPr lang="en-US" sz="1200" b="1" dirty="0">
              <a:solidFill>
                <a:schemeClr val="bg1">
                  <a:lumMod val="50000"/>
                </a:schemeClr>
              </a:solidFill>
              <a:latin typeface="+mj-lt"/>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EB9AA80F-D3C9-9042-1F97-B53851476C6C}"/>
              </a:ext>
            </a:extLst>
          </p:cNvPr>
          <p:cNvSpPr txBox="1"/>
          <p:nvPr/>
        </p:nvSpPr>
        <p:spPr>
          <a:xfrm>
            <a:off x="1755948" y="442467"/>
            <a:ext cx="5722417" cy="785343"/>
          </a:xfrm>
          <a:prstGeom prst="rect">
            <a:avLst/>
          </a:prstGeom>
          <a:noFill/>
        </p:spPr>
        <p:txBody>
          <a:bodyPr wrap="square" rtlCol="0">
            <a:spAutoFit/>
          </a:bodyPr>
          <a:lstStyle/>
          <a:p>
            <a:pPr algn="ctr">
              <a:lnSpc>
                <a:spcPct val="150000"/>
              </a:lnSpc>
            </a:pPr>
            <a:r>
              <a:rPr lang="en-US" sz="1600" b="1" cap="all" dirty="0">
                <a:solidFill>
                  <a:srgbClr val="001550"/>
                </a:solidFill>
              </a:rPr>
              <a:t>Ministry of Education and Training</a:t>
            </a:r>
          </a:p>
          <a:p>
            <a:pPr algn="ctr">
              <a:lnSpc>
                <a:spcPct val="150000"/>
              </a:lnSpc>
            </a:pPr>
            <a:r>
              <a:rPr lang="en-US" sz="1600" b="1" cap="all" dirty="0">
                <a:solidFill>
                  <a:srgbClr val="001550"/>
                </a:solidFill>
              </a:rPr>
              <a:t>Ho Chi Minh City University of Education</a:t>
            </a:r>
          </a:p>
        </p:txBody>
      </p:sp>
      <p:pic>
        <p:nvPicPr>
          <p:cNvPr id="8" name="Picture 7">
            <a:extLst>
              <a:ext uri="{FF2B5EF4-FFF2-40B4-BE49-F238E27FC236}">
                <a16:creationId xmlns:a16="http://schemas.microsoft.com/office/drawing/2014/main" id="{5447262E-37DB-8941-D9CC-CA812B7AA1C5}"/>
              </a:ext>
            </a:extLst>
          </p:cNvPr>
          <p:cNvPicPr>
            <a:picLocks noChangeAspect="1"/>
          </p:cNvPicPr>
          <p:nvPr/>
        </p:nvPicPr>
        <p:blipFill rotWithShape="1">
          <a:blip r:embed="rId3"/>
          <a:srcRect t="-1" b="2818"/>
          <a:stretch/>
        </p:blipFill>
        <p:spPr>
          <a:xfrm>
            <a:off x="7254978" y="238017"/>
            <a:ext cx="1049041" cy="560531"/>
          </a:xfrm>
          <a:prstGeom prst="rect">
            <a:avLst/>
          </a:prstGeom>
        </p:spPr>
      </p:pic>
      <p:pic>
        <p:nvPicPr>
          <p:cNvPr id="9" name="Google Shape;942;p1">
            <a:extLst>
              <a:ext uri="{FF2B5EF4-FFF2-40B4-BE49-F238E27FC236}">
                <a16:creationId xmlns:a16="http://schemas.microsoft.com/office/drawing/2014/main" id="{05701CC5-53A5-9EB4-3C9E-4E468E16DAF6}"/>
              </a:ext>
            </a:extLst>
          </p:cNvPr>
          <p:cNvPicPr preferRelativeResize="0"/>
          <p:nvPr/>
        </p:nvPicPr>
        <p:blipFill rotWithShape="1">
          <a:blip r:embed="rId4">
            <a:alphaModFix/>
          </a:blip>
          <a:srcRect l="8939" t="4887" r="8252" b="7754"/>
          <a:stretch/>
        </p:blipFill>
        <p:spPr>
          <a:xfrm>
            <a:off x="8249720" y="154444"/>
            <a:ext cx="645562" cy="672290"/>
          </a:xfrm>
          <a:prstGeom prst="rect">
            <a:avLst/>
          </a:prstGeom>
          <a:noFill/>
          <a:ln>
            <a:noFill/>
          </a:ln>
        </p:spPr>
      </p:pic>
    </p:spTree>
    <p:extLst>
      <p:ext uri="{BB962C8B-B14F-4D97-AF65-F5344CB8AC3E}">
        <p14:creationId xmlns:p14="http://schemas.microsoft.com/office/powerpoint/2010/main" val="4063194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6" name="Title 1">
            <a:extLst>
              <a:ext uri="{FF2B5EF4-FFF2-40B4-BE49-F238E27FC236}">
                <a16:creationId xmlns:a16="http://schemas.microsoft.com/office/drawing/2014/main" id="{BEF51BEE-3BB2-7198-475C-1311F33E7FFD}"/>
              </a:ext>
            </a:extLst>
          </p:cNvPr>
          <p:cNvSpPr txBox="1">
            <a:spLocks/>
          </p:cNvSpPr>
          <p:nvPr/>
        </p:nvSpPr>
        <p:spPr>
          <a:xfrm>
            <a:off x="5771624" y="1874064"/>
            <a:ext cx="3181231" cy="13358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600" dirty="0">
                <a:solidFill>
                  <a:srgbClr val="1E1E1E"/>
                </a:solidFill>
              </a:rPr>
              <a:t>Incorporating Structured Emotion Commonsense Knowledge and Interpersonal Relation into Context-Aware Emotion Recognition</a:t>
            </a:r>
          </a:p>
        </p:txBody>
      </p:sp>
      <p:pic>
        <p:nvPicPr>
          <p:cNvPr id="7" name="Picture 6">
            <a:extLst>
              <a:ext uri="{FF2B5EF4-FFF2-40B4-BE49-F238E27FC236}">
                <a16:creationId xmlns:a16="http://schemas.microsoft.com/office/drawing/2014/main" id="{19DCD71F-C7BC-9535-5862-12327FE09FBF}"/>
              </a:ext>
            </a:extLst>
          </p:cNvPr>
          <p:cNvPicPr>
            <a:picLocks noChangeAspect="1"/>
          </p:cNvPicPr>
          <p:nvPr/>
        </p:nvPicPr>
        <p:blipFill>
          <a:blip r:embed="rId3"/>
          <a:srcRect l="3530" r="3519"/>
          <a:stretch/>
        </p:blipFill>
        <p:spPr>
          <a:xfrm>
            <a:off x="663515" y="727262"/>
            <a:ext cx="4887685" cy="3658243"/>
          </a:xfrm>
          <a:prstGeom prst="rect">
            <a:avLst/>
          </a:prstGeom>
        </p:spPr>
      </p:pic>
      <p:sp>
        <p:nvSpPr>
          <p:cNvPr id="8" name="TextBox 7">
            <a:extLst>
              <a:ext uri="{FF2B5EF4-FFF2-40B4-BE49-F238E27FC236}">
                <a16:creationId xmlns:a16="http://schemas.microsoft.com/office/drawing/2014/main" id="{14F79BEE-DC89-DE4B-2319-98D12F8CBB78}"/>
              </a:ext>
            </a:extLst>
          </p:cNvPr>
          <p:cNvSpPr txBox="1"/>
          <p:nvPr/>
        </p:nvSpPr>
        <p:spPr>
          <a:xfrm>
            <a:off x="1605478" y="4378624"/>
            <a:ext cx="2820798"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6: Multimodal Emotion Recognition [6]</a:t>
            </a:r>
          </a:p>
        </p:txBody>
      </p:sp>
      <p:sp>
        <p:nvSpPr>
          <p:cNvPr id="9" name="TextBox 8">
            <a:extLst>
              <a:ext uri="{FF2B5EF4-FFF2-40B4-BE49-F238E27FC236}">
                <a16:creationId xmlns:a16="http://schemas.microsoft.com/office/drawing/2014/main" id="{EFBF5C94-E491-6513-5050-6C0149541184}"/>
              </a:ext>
            </a:extLst>
          </p:cNvPr>
          <p:cNvSpPr txBox="1"/>
          <p:nvPr/>
        </p:nvSpPr>
        <p:spPr>
          <a:xfrm>
            <a:off x="456640" y="4632132"/>
            <a:ext cx="8139164" cy="369332"/>
          </a:xfrm>
          <a:prstGeom prst="rect">
            <a:avLst/>
          </a:prstGeom>
          <a:noFill/>
        </p:spPr>
        <p:txBody>
          <a:bodyPr wrap="square">
            <a:spAutoFit/>
          </a:bodyPr>
          <a:lstStyle/>
          <a:p>
            <a:pPr algn="just"/>
            <a:r>
              <a:rPr lang="fr-FR" sz="900" dirty="0">
                <a:latin typeface="Times New Roman" panose="02020603050405020304" pitchFamily="18" charset="0"/>
                <a:cs typeface="Times New Roman" panose="02020603050405020304" pitchFamily="18" charset="0"/>
              </a:rPr>
              <a:t>[6]</a:t>
            </a:r>
            <a:r>
              <a:rPr lang="en-US" sz="900" dirty="0">
                <a:latin typeface="Times New Roman" panose="02020603050405020304" pitchFamily="18" charset="0"/>
                <a:cs typeface="Times New Roman" panose="02020603050405020304" pitchFamily="18" charset="0"/>
              </a:rPr>
              <a:t> Chen, J., Yang, T., Huang, Z., Wang, K., Liu, M., &amp; Lyu, C. (2023). Incorporating structured emotion commonsense knowledge and interpersonal relation into context-aware emotion recognition. Applied Intelligence, 53(4), 4201-4217.</a:t>
            </a:r>
            <a:endParaRPr lang="fr-FR" sz="900" dirty="0">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3A4C3B93-02A9-D2A0-D85A-E33D27F49444}"/>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2000" b="1" dirty="0"/>
              <a:t>2. Related Works </a:t>
            </a:r>
            <a:endParaRPr lang="vi-VN" sz="2000" b="1" dirty="0"/>
          </a:p>
        </p:txBody>
      </p:sp>
      <p:sp>
        <p:nvSpPr>
          <p:cNvPr id="15" name="Slide Number Placeholder 4">
            <a:extLst>
              <a:ext uri="{FF2B5EF4-FFF2-40B4-BE49-F238E27FC236}">
                <a16:creationId xmlns:a16="http://schemas.microsoft.com/office/drawing/2014/main" id="{022B515E-C07A-7C92-23F9-4AF266963AB1}"/>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10</a:t>
            </a:fld>
            <a:endParaRPr lang="en-US" sz="1400"/>
          </a:p>
        </p:txBody>
      </p:sp>
    </p:spTree>
    <p:extLst>
      <p:ext uri="{BB962C8B-B14F-4D97-AF65-F5344CB8AC3E}">
        <p14:creationId xmlns:p14="http://schemas.microsoft.com/office/powerpoint/2010/main" val="296974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grpSp>
        <p:nvGrpSpPr>
          <p:cNvPr id="1922" name="Google Shape;1922;p48"/>
          <p:cNvGrpSpPr/>
          <p:nvPr/>
        </p:nvGrpSpPr>
        <p:grpSpPr>
          <a:xfrm>
            <a:off x="7143188" y="-2762276"/>
            <a:ext cx="4028179" cy="6346320"/>
            <a:chOff x="6914588" y="-2762276"/>
            <a:chExt cx="4028179" cy="6346320"/>
          </a:xfrm>
        </p:grpSpPr>
        <p:sp>
          <p:nvSpPr>
            <p:cNvPr id="1923" name="Google Shape;1923;p48"/>
            <p:cNvSpPr/>
            <p:nvPr/>
          </p:nvSpPr>
          <p:spPr>
            <a:xfrm>
              <a:off x="6914588" y="-276227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7191305" y="-124437"/>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7867013" y="75068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7789451" y="-2619788"/>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48"/>
          <p:cNvGrpSpPr/>
          <p:nvPr/>
        </p:nvGrpSpPr>
        <p:grpSpPr>
          <a:xfrm rot="-5400000">
            <a:off x="8884618" y="480749"/>
            <a:ext cx="88142" cy="1137387"/>
            <a:chOff x="3054755" y="4367024"/>
            <a:chExt cx="88142" cy="1137387"/>
          </a:xfrm>
        </p:grpSpPr>
        <p:sp>
          <p:nvSpPr>
            <p:cNvPr id="1928" name="Google Shape;1928;p48"/>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48"/>
          <p:cNvGrpSpPr/>
          <p:nvPr/>
        </p:nvGrpSpPr>
        <p:grpSpPr>
          <a:xfrm>
            <a:off x="-1402325" y="1246899"/>
            <a:ext cx="2992224" cy="3549051"/>
            <a:chOff x="-1325700" y="1246899"/>
            <a:chExt cx="2992224" cy="3549051"/>
          </a:xfrm>
        </p:grpSpPr>
        <p:pic>
          <p:nvPicPr>
            <p:cNvPr id="1931" name="Google Shape;1931;p48"/>
            <p:cNvPicPr preferRelativeResize="0"/>
            <p:nvPr/>
          </p:nvPicPr>
          <p:blipFill rotWithShape="1">
            <a:blip r:embed="rId3">
              <a:alphaModFix/>
            </a:blip>
            <a:srcRect l="16960" t="24718" r="7121" b="26177"/>
            <a:stretch/>
          </p:blipFill>
          <p:spPr>
            <a:xfrm rot="-5400000">
              <a:off x="-1604113" y="1525312"/>
              <a:ext cx="3549051" cy="2992224"/>
            </a:xfrm>
            <a:prstGeom prst="rect">
              <a:avLst/>
            </a:prstGeom>
            <a:noFill/>
            <a:ln>
              <a:noFill/>
            </a:ln>
          </p:spPr>
        </p:pic>
        <p:grpSp>
          <p:nvGrpSpPr>
            <p:cNvPr id="1932" name="Google Shape;1932;p48"/>
            <p:cNvGrpSpPr/>
            <p:nvPr/>
          </p:nvGrpSpPr>
          <p:grpSpPr>
            <a:xfrm>
              <a:off x="-369917" y="2704683"/>
              <a:ext cx="906953" cy="1517787"/>
              <a:chOff x="79748" y="2808602"/>
              <a:chExt cx="906953" cy="1517787"/>
            </a:xfrm>
          </p:grpSpPr>
          <p:sp>
            <p:nvSpPr>
              <p:cNvPr id="1933" name="Google Shape;1933;p48"/>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7" name="Google Shape;1937;p48"/>
          <p:cNvGrpSpPr/>
          <p:nvPr/>
        </p:nvGrpSpPr>
        <p:grpSpPr>
          <a:xfrm rot="10800000">
            <a:off x="-181052" y="1778576"/>
            <a:ext cx="1421047" cy="2833357"/>
            <a:chOff x="334358" y="2186737"/>
            <a:chExt cx="1421047" cy="2833357"/>
          </a:xfrm>
        </p:grpSpPr>
        <p:sp>
          <p:nvSpPr>
            <p:cNvPr id="1938" name="Google Shape;1938;p48"/>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48"/>
            <p:cNvGrpSpPr/>
            <p:nvPr/>
          </p:nvGrpSpPr>
          <p:grpSpPr>
            <a:xfrm rot="5400000">
              <a:off x="1046250" y="3181856"/>
              <a:ext cx="161977" cy="161940"/>
              <a:chOff x="1101075" y="2142375"/>
              <a:chExt cx="439200" cy="439100"/>
            </a:xfrm>
          </p:grpSpPr>
          <p:sp>
            <p:nvSpPr>
              <p:cNvPr id="1940" name="Google Shape;1940;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48"/>
            <p:cNvGrpSpPr/>
            <p:nvPr/>
          </p:nvGrpSpPr>
          <p:grpSpPr>
            <a:xfrm rot="-5400000">
              <a:off x="628029" y="4564272"/>
              <a:ext cx="161977" cy="161940"/>
              <a:chOff x="1101075" y="2142375"/>
              <a:chExt cx="439200" cy="439100"/>
            </a:xfrm>
          </p:grpSpPr>
          <p:sp>
            <p:nvSpPr>
              <p:cNvPr id="1943" name="Google Shape;1943;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roup 14">
            <a:extLst>
              <a:ext uri="{FF2B5EF4-FFF2-40B4-BE49-F238E27FC236}">
                <a16:creationId xmlns:a16="http://schemas.microsoft.com/office/drawing/2014/main" id="{F9905F4C-BA75-2502-F7F0-ECF1D7A65FA7}"/>
              </a:ext>
            </a:extLst>
          </p:cNvPr>
          <p:cNvGrpSpPr/>
          <p:nvPr/>
        </p:nvGrpSpPr>
        <p:grpSpPr>
          <a:xfrm>
            <a:off x="1574993" y="1391123"/>
            <a:ext cx="6318598" cy="1891735"/>
            <a:chOff x="1453164" y="1133691"/>
            <a:chExt cx="3736415" cy="1233846"/>
          </a:xfrm>
        </p:grpSpPr>
        <p:sp>
          <p:nvSpPr>
            <p:cNvPr id="16" name="TextBox 15">
              <a:extLst>
                <a:ext uri="{FF2B5EF4-FFF2-40B4-BE49-F238E27FC236}">
                  <a16:creationId xmlns:a16="http://schemas.microsoft.com/office/drawing/2014/main" id="{3AE0CEE1-F865-0C93-91C6-7016A903F3C5}"/>
                </a:ext>
              </a:extLst>
            </p:cNvPr>
            <p:cNvSpPr txBox="1"/>
            <p:nvPr/>
          </p:nvSpPr>
          <p:spPr>
            <a:xfrm>
              <a:off x="3054612" y="1133691"/>
              <a:ext cx="720657" cy="1022191"/>
            </a:xfrm>
            <a:prstGeom prst="rect">
              <a:avLst/>
            </a:prstGeom>
            <a:noFill/>
          </p:spPr>
          <p:txBody>
            <a:bodyPr wrap="square" rtlCol="0">
              <a:spAutoFit/>
            </a:bodyPr>
            <a:lstStyle/>
            <a:p>
              <a:r>
                <a:rPr lang="en-US" sz="6000" b="1" dirty="0">
                  <a:solidFill>
                    <a:schemeClr val="bg1">
                      <a:lumMod val="50000"/>
                    </a:schemeClr>
                  </a:solidFill>
                  <a:latin typeface="Roboto Slab" pitchFamily="2" charset="0"/>
                  <a:ea typeface="Roboto Slab" pitchFamily="2" charset="0"/>
                  <a:cs typeface="Roboto Slab" pitchFamily="2" charset="0"/>
                </a:rPr>
                <a:t>03</a:t>
              </a:r>
            </a:p>
          </p:txBody>
        </p:sp>
        <p:sp>
          <p:nvSpPr>
            <p:cNvPr id="17" name="TextBox 16">
              <a:extLst>
                <a:ext uri="{FF2B5EF4-FFF2-40B4-BE49-F238E27FC236}">
                  <a16:creationId xmlns:a16="http://schemas.microsoft.com/office/drawing/2014/main" id="{8EB0D570-D7F2-74C2-8390-BF53BC4659D3}"/>
                </a:ext>
              </a:extLst>
            </p:cNvPr>
            <p:cNvSpPr txBox="1"/>
            <p:nvPr/>
          </p:nvSpPr>
          <p:spPr>
            <a:xfrm>
              <a:off x="1453164" y="1765314"/>
              <a:ext cx="3736415" cy="602223"/>
            </a:xfrm>
            <a:prstGeom prst="rect">
              <a:avLst/>
            </a:prstGeom>
            <a:noFill/>
          </p:spPr>
          <p:txBody>
            <a:bodyPr wrap="square" rtlCol="0">
              <a:spAutoFit/>
            </a:bodyPr>
            <a:lstStyle/>
            <a:p>
              <a:pPr algn="ctr"/>
              <a:r>
                <a:rPr lang="en-US" sz="5400" b="1" dirty="0">
                  <a:solidFill>
                    <a:schemeClr val="accent2">
                      <a:lumMod val="50000"/>
                    </a:schemeClr>
                  </a:solidFill>
                  <a:latin typeface="Roboto Slab"/>
                  <a:ea typeface="Roboto Slab"/>
                  <a:cs typeface="Roboto Slab"/>
                </a:rPr>
                <a:t>Proposed Method</a:t>
              </a:r>
              <a:endParaRPr lang="en-US" sz="5400" b="1" dirty="0">
                <a:solidFill>
                  <a:schemeClr val="accent2">
                    <a:lumMod val="50000"/>
                  </a:schemeClr>
                </a:solidFill>
                <a:latin typeface="Roboto Slab" pitchFamily="2" charset="0"/>
                <a:ea typeface="Roboto Slab" pitchFamily="2" charset="0"/>
                <a:cs typeface="Roboto Slab" pitchFamily="2" charset="0"/>
              </a:endParaRPr>
            </a:p>
          </p:txBody>
        </p:sp>
      </p:grpSp>
      <p:sp>
        <p:nvSpPr>
          <p:cNvPr id="18" name="Slide Number Placeholder 4">
            <a:extLst>
              <a:ext uri="{FF2B5EF4-FFF2-40B4-BE49-F238E27FC236}">
                <a16:creationId xmlns:a16="http://schemas.microsoft.com/office/drawing/2014/main" id="{71DB7593-4C92-6681-6367-FE4D79D8D74E}"/>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11</a:t>
            </a:fld>
            <a:endParaRPr lang="en-US" sz="1400"/>
          </a:p>
        </p:txBody>
      </p:sp>
    </p:spTree>
    <p:extLst>
      <p:ext uri="{BB962C8B-B14F-4D97-AF65-F5344CB8AC3E}">
        <p14:creationId xmlns:p14="http://schemas.microsoft.com/office/powerpoint/2010/main" val="2305328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3ECD8C13-6F8D-0B39-ECAA-B2D221F753D4}"/>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12</a:t>
            </a:fld>
            <a:endParaRPr lang="en-US" sz="1400" dirty="0"/>
          </a:p>
        </p:txBody>
      </p:sp>
      <p:grpSp>
        <p:nvGrpSpPr>
          <p:cNvPr id="17" name="Group 16">
            <a:extLst>
              <a:ext uri="{FF2B5EF4-FFF2-40B4-BE49-F238E27FC236}">
                <a16:creationId xmlns:a16="http://schemas.microsoft.com/office/drawing/2014/main" id="{8D6B7239-2342-DD58-1657-0D3029C1B78B}"/>
              </a:ext>
            </a:extLst>
          </p:cNvPr>
          <p:cNvGrpSpPr/>
          <p:nvPr/>
        </p:nvGrpSpPr>
        <p:grpSpPr>
          <a:xfrm>
            <a:off x="833092" y="1216418"/>
            <a:ext cx="7016997" cy="3007764"/>
            <a:chOff x="961100" y="1244620"/>
            <a:chExt cx="7016997" cy="3007764"/>
          </a:xfrm>
        </p:grpSpPr>
        <p:sp>
          <p:nvSpPr>
            <p:cNvPr id="18" name="Rectangle: Rounded Corners 17">
              <a:extLst>
                <a:ext uri="{FF2B5EF4-FFF2-40B4-BE49-F238E27FC236}">
                  <a16:creationId xmlns:a16="http://schemas.microsoft.com/office/drawing/2014/main" id="{54683BCC-84B9-29C8-73E2-9AEF66C96D5E}"/>
                </a:ext>
              </a:extLst>
            </p:cNvPr>
            <p:cNvSpPr/>
            <p:nvPr/>
          </p:nvSpPr>
          <p:spPr>
            <a:xfrm>
              <a:off x="961100" y="1290648"/>
              <a:ext cx="1454448" cy="920537"/>
            </a:xfrm>
            <a:prstGeom prst="roundRect">
              <a:avLst/>
            </a:prstGeom>
            <a:solidFill>
              <a:srgbClr val="00B0F0"/>
            </a:solidFill>
            <a:ln w="28575">
              <a:solidFill>
                <a:srgbClr val="0070C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b="1" dirty="0">
                  <a:solidFill>
                    <a:schemeClr val="accent6"/>
                  </a:solidFill>
                </a:rPr>
                <a:t>Image</a:t>
              </a:r>
            </a:p>
          </p:txBody>
        </p:sp>
        <p:sp>
          <p:nvSpPr>
            <p:cNvPr id="19" name="Oval 18">
              <a:extLst>
                <a:ext uri="{FF2B5EF4-FFF2-40B4-BE49-F238E27FC236}">
                  <a16:creationId xmlns:a16="http://schemas.microsoft.com/office/drawing/2014/main" id="{7D45CD52-99CC-0B20-3B81-A073C84AEC0F}"/>
                </a:ext>
              </a:extLst>
            </p:cNvPr>
            <p:cNvSpPr/>
            <p:nvPr/>
          </p:nvSpPr>
          <p:spPr>
            <a:xfrm>
              <a:off x="3403591" y="1244620"/>
              <a:ext cx="1503544" cy="1012591"/>
            </a:xfrm>
            <a:prstGeom prst="ellipse">
              <a:avLst/>
            </a:prstGeom>
            <a:solidFill>
              <a:schemeClr val="bg1">
                <a:lumMod val="50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rPr>
                <a:t>Caption for image</a:t>
              </a:r>
            </a:p>
          </p:txBody>
        </p:sp>
        <p:sp>
          <p:nvSpPr>
            <p:cNvPr id="20" name="Rectangle 19">
              <a:extLst>
                <a:ext uri="{FF2B5EF4-FFF2-40B4-BE49-F238E27FC236}">
                  <a16:creationId xmlns:a16="http://schemas.microsoft.com/office/drawing/2014/main" id="{CFDE7937-F2DD-62FF-93D4-86F2A469D2FA}"/>
                </a:ext>
              </a:extLst>
            </p:cNvPr>
            <p:cNvSpPr/>
            <p:nvPr/>
          </p:nvSpPr>
          <p:spPr>
            <a:xfrm>
              <a:off x="6333404" y="1281521"/>
              <a:ext cx="1644693" cy="957359"/>
            </a:xfrm>
            <a:prstGeom prst="rect">
              <a:avLst/>
            </a:prstGeom>
            <a:ln>
              <a:solidFill>
                <a:schemeClr val="accent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accent6"/>
                  </a:solidFill>
                </a:rPr>
                <a:t>Contextual Knowledge Graph</a:t>
              </a:r>
            </a:p>
          </p:txBody>
        </p:sp>
        <p:sp>
          <p:nvSpPr>
            <p:cNvPr id="21" name="Oval 20">
              <a:extLst>
                <a:ext uri="{FF2B5EF4-FFF2-40B4-BE49-F238E27FC236}">
                  <a16:creationId xmlns:a16="http://schemas.microsoft.com/office/drawing/2014/main" id="{0001D849-A46F-F220-6B5D-99368E1E2573}"/>
                </a:ext>
              </a:extLst>
            </p:cNvPr>
            <p:cNvSpPr/>
            <p:nvPr/>
          </p:nvSpPr>
          <p:spPr>
            <a:xfrm>
              <a:off x="3994837" y="3135466"/>
              <a:ext cx="1405353" cy="1116918"/>
            </a:xfrm>
            <a:prstGeom prst="ellipse">
              <a:avLst/>
            </a:prstGeom>
            <a:solidFill>
              <a:srgbClr val="E6695E"/>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accent6"/>
                  </a:solidFill>
                </a:rPr>
                <a:t>Neutral network model</a:t>
              </a:r>
            </a:p>
          </p:txBody>
        </p:sp>
        <p:sp>
          <p:nvSpPr>
            <p:cNvPr id="22" name="Rectangle: Rounded Corners 21">
              <a:extLst>
                <a:ext uri="{FF2B5EF4-FFF2-40B4-BE49-F238E27FC236}">
                  <a16:creationId xmlns:a16="http://schemas.microsoft.com/office/drawing/2014/main" id="{322A03A4-BB7A-D3EA-A8C1-34E48CE2AF05}"/>
                </a:ext>
              </a:extLst>
            </p:cNvPr>
            <p:cNvSpPr/>
            <p:nvPr/>
          </p:nvSpPr>
          <p:spPr>
            <a:xfrm>
              <a:off x="1229861" y="3118100"/>
              <a:ext cx="1485133" cy="1116918"/>
            </a:xfrm>
            <a:prstGeom prst="roundRect">
              <a:avLst/>
            </a:prstGeom>
            <a:solidFill>
              <a:schemeClr val="accent1">
                <a:lumMod val="40000"/>
                <a:lumOff val="60000"/>
              </a:schemeClr>
            </a:solid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accent6"/>
                  </a:solidFill>
                </a:rPr>
                <a:t>Emotion of main object in image</a:t>
              </a:r>
            </a:p>
          </p:txBody>
        </p:sp>
        <p:cxnSp>
          <p:nvCxnSpPr>
            <p:cNvPr id="23" name="Straight Arrow Connector 22">
              <a:extLst>
                <a:ext uri="{FF2B5EF4-FFF2-40B4-BE49-F238E27FC236}">
                  <a16:creationId xmlns:a16="http://schemas.microsoft.com/office/drawing/2014/main" id="{EFF26E37-842F-8907-6048-F58A7E39045A}"/>
                </a:ext>
              </a:extLst>
            </p:cNvPr>
            <p:cNvCxnSpPr>
              <a:cxnSpLocks/>
              <a:stCxn id="18" idx="3"/>
              <a:endCxn id="19" idx="2"/>
            </p:cNvCxnSpPr>
            <p:nvPr/>
          </p:nvCxnSpPr>
          <p:spPr>
            <a:xfrm flipV="1">
              <a:off x="2415548" y="1750916"/>
              <a:ext cx="9880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0C260A-9621-C57B-CC0E-49DF516569AE}"/>
                </a:ext>
              </a:extLst>
            </p:cNvPr>
            <p:cNvCxnSpPr>
              <a:cxnSpLocks/>
              <a:stCxn id="19" idx="6"/>
              <a:endCxn id="20" idx="1"/>
            </p:cNvCxnSpPr>
            <p:nvPr/>
          </p:nvCxnSpPr>
          <p:spPr>
            <a:xfrm>
              <a:off x="4907135" y="1750916"/>
              <a:ext cx="1426269" cy="9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D81FE7-7097-1D02-3B20-C2FB4D4FDA01}"/>
                </a:ext>
              </a:extLst>
            </p:cNvPr>
            <p:cNvCxnSpPr>
              <a:cxnSpLocks/>
              <a:stCxn id="21" idx="2"/>
              <a:endCxn id="22" idx="3"/>
            </p:cNvCxnSpPr>
            <p:nvPr/>
          </p:nvCxnSpPr>
          <p:spPr>
            <a:xfrm flipH="1" flipV="1">
              <a:off x="2714994" y="3676559"/>
              <a:ext cx="1279843" cy="1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2646B0F-8241-69F8-CA65-6E91F98A84B8}"/>
                </a:ext>
              </a:extLst>
            </p:cNvPr>
            <p:cNvCxnSpPr>
              <a:cxnSpLocks/>
              <a:stCxn id="20" idx="2"/>
              <a:endCxn id="31" idx="0"/>
            </p:cNvCxnSpPr>
            <p:nvPr/>
          </p:nvCxnSpPr>
          <p:spPr>
            <a:xfrm rot="5400000">
              <a:off x="6653119" y="2741512"/>
              <a:ext cx="100526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528E250-690A-B531-92CB-E4582729DD5B}"/>
                </a:ext>
              </a:extLst>
            </p:cNvPr>
            <p:cNvSpPr/>
            <p:nvPr/>
          </p:nvSpPr>
          <p:spPr>
            <a:xfrm>
              <a:off x="2567319" y="1527664"/>
              <a:ext cx="794939" cy="15328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28" name="Rectangle 27">
              <a:extLst>
                <a:ext uri="{FF2B5EF4-FFF2-40B4-BE49-F238E27FC236}">
                  <a16:creationId xmlns:a16="http://schemas.microsoft.com/office/drawing/2014/main" id="{AA819143-AEC9-CDC2-1895-44AC474BAC93}"/>
                </a:ext>
              </a:extLst>
            </p:cNvPr>
            <p:cNvSpPr/>
            <p:nvPr/>
          </p:nvSpPr>
          <p:spPr>
            <a:xfrm>
              <a:off x="5386164" y="1503634"/>
              <a:ext cx="468210" cy="2104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29" name="Rectangle 28">
              <a:extLst>
                <a:ext uri="{FF2B5EF4-FFF2-40B4-BE49-F238E27FC236}">
                  <a16:creationId xmlns:a16="http://schemas.microsoft.com/office/drawing/2014/main" id="{7BC59542-0F46-F5C6-888A-FB9C2CCD5767}"/>
                </a:ext>
              </a:extLst>
            </p:cNvPr>
            <p:cNvSpPr/>
            <p:nvPr/>
          </p:nvSpPr>
          <p:spPr>
            <a:xfrm>
              <a:off x="7203313" y="2603562"/>
              <a:ext cx="727222" cy="2759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a:p>
              <a:pPr algn="ctr"/>
              <a:r>
                <a:rPr lang="en-US" dirty="0" err="1"/>
                <a:t>GloVe</a:t>
              </a:r>
              <a:endParaRPr lang="en-US" dirty="0"/>
            </a:p>
          </p:txBody>
        </p:sp>
        <p:sp>
          <p:nvSpPr>
            <p:cNvPr id="30" name="Rectangle 29">
              <a:extLst>
                <a:ext uri="{FF2B5EF4-FFF2-40B4-BE49-F238E27FC236}">
                  <a16:creationId xmlns:a16="http://schemas.microsoft.com/office/drawing/2014/main" id="{7B94BD09-7127-03F2-C754-F9A59A793CE3}"/>
                </a:ext>
              </a:extLst>
            </p:cNvPr>
            <p:cNvSpPr/>
            <p:nvPr/>
          </p:nvSpPr>
          <p:spPr>
            <a:xfrm>
              <a:off x="5682132" y="3395747"/>
              <a:ext cx="464452" cy="2270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
          <p:nvSpPr>
            <p:cNvPr id="31" name="Rectangle: Rounded Corners 30">
              <a:extLst>
                <a:ext uri="{FF2B5EF4-FFF2-40B4-BE49-F238E27FC236}">
                  <a16:creationId xmlns:a16="http://schemas.microsoft.com/office/drawing/2014/main" id="{E28ECF89-490F-3ED0-DAA3-306C432F69C5}"/>
                </a:ext>
              </a:extLst>
            </p:cNvPr>
            <p:cNvSpPr/>
            <p:nvPr/>
          </p:nvSpPr>
          <p:spPr>
            <a:xfrm>
              <a:off x="6428526" y="3244145"/>
              <a:ext cx="1454448" cy="920537"/>
            </a:xfrm>
            <a:prstGeom prst="roundRect">
              <a:avLst/>
            </a:prstGeom>
            <a:solidFill>
              <a:srgbClr val="92D050"/>
            </a:solidFill>
            <a:ln>
              <a:solidFill>
                <a:srgbClr val="10BC3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accent6"/>
                  </a:solidFill>
                </a:rPr>
                <a:t>Feature Extraction</a:t>
              </a:r>
            </a:p>
          </p:txBody>
        </p:sp>
        <p:cxnSp>
          <p:nvCxnSpPr>
            <p:cNvPr id="32" name="Straight Arrow Connector 31">
              <a:extLst>
                <a:ext uri="{FF2B5EF4-FFF2-40B4-BE49-F238E27FC236}">
                  <a16:creationId xmlns:a16="http://schemas.microsoft.com/office/drawing/2014/main" id="{04928940-0560-57B2-E26C-A6E76178CB4F}"/>
                </a:ext>
              </a:extLst>
            </p:cNvPr>
            <p:cNvCxnSpPr>
              <a:cxnSpLocks/>
              <a:stCxn id="31" idx="1"/>
              <a:endCxn id="21" idx="6"/>
            </p:cNvCxnSpPr>
            <p:nvPr/>
          </p:nvCxnSpPr>
          <p:spPr>
            <a:xfrm flipH="1" flipV="1">
              <a:off x="5400190" y="3693925"/>
              <a:ext cx="1028336" cy="1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2443D6D-1E1F-5C7E-DE94-1E9759680A08}"/>
                </a:ext>
              </a:extLst>
            </p:cNvPr>
            <p:cNvSpPr/>
            <p:nvPr/>
          </p:nvSpPr>
          <p:spPr>
            <a:xfrm>
              <a:off x="3134237" y="3384407"/>
              <a:ext cx="464452" cy="22708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p>
          </p:txBody>
        </p:sp>
      </p:grpSp>
      <p:sp>
        <p:nvSpPr>
          <p:cNvPr id="34" name="Title 1">
            <a:extLst>
              <a:ext uri="{FF2B5EF4-FFF2-40B4-BE49-F238E27FC236}">
                <a16:creationId xmlns:a16="http://schemas.microsoft.com/office/drawing/2014/main" id="{95B4105B-B1EB-A244-4D79-7592A646C838}"/>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
        <p:nvSpPr>
          <p:cNvPr id="35" name="TextBox 34">
            <a:extLst>
              <a:ext uri="{FF2B5EF4-FFF2-40B4-BE49-F238E27FC236}">
                <a16:creationId xmlns:a16="http://schemas.microsoft.com/office/drawing/2014/main" id="{86A176D9-85AA-1468-B010-A6738789E6AE}"/>
              </a:ext>
            </a:extLst>
          </p:cNvPr>
          <p:cNvSpPr txBox="1"/>
          <p:nvPr/>
        </p:nvSpPr>
        <p:spPr>
          <a:xfrm>
            <a:off x="3380411" y="4371643"/>
            <a:ext cx="2269587"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a:t>
            </a:r>
            <a:r>
              <a:rPr lang="en-US" sz="1050" dirty="0">
                <a:latin typeface="Times New Roman" panose="02020603050405020304" pitchFamily="18" charset="0"/>
                <a:cs typeface="Times New Roman" panose="02020603050405020304" pitchFamily="18" charset="0"/>
              </a:rPr>
              <a:t>7: Construction of research</a:t>
            </a:r>
          </a:p>
        </p:txBody>
      </p:sp>
      <p:sp>
        <p:nvSpPr>
          <p:cNvPr id="36" name="Rectangle 35">
            <a:extLst>
              <a:ext uri="{FF2B5EF4-FFF2-40B4-BE49-F238E27FC236}">
                <a16:creationId xmlns:a16="http://schemas.microsoft.com/office/drawing/2014/main" id="{54661D51-59D5-C5BE-0E15-65D2E7FD75D8}"/>
              </a:ext>
            </a:extLst>
          </p:cNvPr>
          <p:cNvSpPr/>
          <p:nvPr/>
        </p:nvSpPr>
        <p:spPr>
          <a:xfrm>
            <a:off x="2459408" y="1764771"/>
            <a:ext cx="794939" cy="15328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BLIP</a:t>
            </a:r>
          </a:p>
        </p:txBody>
      </p:sp>
      <p:sp>
        <p:nvSpPr>
          <p:cNvPr id="37" name="Rectangle 36">
            <a:extLst>
              <a:ext uri="{FF2B5EF4-FFF2-40B4-BE49-F238E27FC236}">
                <a16:creationId xmlns:a16="http://schemas.microsoft.com/office/drawing/2014/main" id="{6D949B6B-5C5F-6561-453C-6F0556D68EAE}"/>
              </a:ext>
            </a:extLst>
          </p:cNvPr>
          <p:cNvSpPr/>
          <p:nvPr/>
        </p:nvSpPr>
        <p:spPr>
          <a:xfrm>
            <a:off x="5512358" y="3701839"/>
            <a:ext cx="639163" cy="22524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PNA</a:t>
            </a:r>
          </a:p>
        </p:txBody>
      </p:sp>
    </p:spTree>
    <p:extLst>
      <p:ext uri="{BB962C8B-B14F-4D97-AF65-F5344CB8AC3E}">
        <p14:creationId xmlns:p14="http://schemas.microsoft.com/office/powerpoint/2010/main" val="2871571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20" name="TextBox 19">
            <a:extLst>
              <a:ext uri="{FF2B5EF4-FFF2-40B4-BE49-F238E27FC236}">
                <a16:creationId xmlns:a16="http://schemas.microsoft.com/office/drawing/2014/main" id="{D0DB8756-7AAF-6996-ACDF-4D0F585E3E41}"/>
              </a:ext>
            </a:extLst>
          </p:cNvPr>
          <p:cNvSpPr txBox="1"/>
          <p:nvPr/>
        </p:nvSpPr>
        <p:spPr>
          <a:xfrm>
            <a:off x="3110988" y="4411586"/>
            <a:ext cx="2557156"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8 : Some images in EMOTIC [7]</a:t>
            </a:r>
          </a:p>
        </p:txBody>
      </p:sp>
      <p:pic>
        <p:nvPicPr>
          <p:cNvPr id="24" name="image4.png" descr="A screenshot of a computer&#10;&#10;AI-generated content may be incorrect.">
            <a:extLst>
              <a:ext uri="{FF2B5EF4-FFF2-40B4-BE49-F238E27FC236}">
                <a16:creationId xmlns:a16="http://schemas.microsoft.com/office/drawing/2014/main" id="{51C53C52-8111-F3E9-5296-39F58E7F60AA}"/>
              </a:ext>
            </a:extLst>
          </p:cNvPr>
          <p:cNvPicPr/>
          <p:nvPr/>
        </p:nvPicPr>
        <p:blipFill>
          <a:blip r:embed="rId3"/>
          <a:srcRect/>
          <a:stretch>
            <a:fillRect/>
          </a:stretch>
        </p:blipFill>
        <p:spPr>
          <a:xfrm>
            <a:off x="1178428" y="1559769"/>
            <a:ext cx="6594041" cy="2819976"/>
          </a:xfrm>
          <a:prstGeom prst="rect">
            <a:avLst/>
          </a:prstGeom>
          <a:ln/>
        </p:spPr>
      </p:pic>
      <p:sp>
        <p:nvSpPr>
          <p:cNvPr id="25" name="TextBox 24">
            <a:extLst>
              <a:ext uri="{FF2B5EF4-FFF2-40B4-BE49-F238E27FC236}">
                <a16:creationId xmlns:a16="http://schemas.microsoft.com/office/drawing/2014/main" id="{A22E7E2A-82B2-9911-A49D-6FA72D761A8C}"/>
              </a:ext>
            </a:extLst>
          </p:cNvPr>
          <p:cNvSpPr txBox="1"/>
          <p:nvPr/>
        </p:nvSpPr>
        <p:spPr>
          <a:xfrm>
            <a:off x="439724" y="4654075"/>
            <a:ext cx="8038681" cy="369332"/>
          </a:xfrm>
          <a:prstGeom prst="rect">
            <a:avLst/>
          </a:prstGeom>
          <a:noFill/>
        </p:spPr>
        <p:txBody>
          <a:bodyPr wrap="square">
            <a:spAutoFit/>
          </a:bodyPr>
          <a:lstStyle/>
          <a:p>
            <a:pPr algn="just"/>
            <a:r>
              <a:rPr lang="fr-FR" sz="900">
                <a:latin typeface="Times New Roman" panose="02020603050405020304" pitchFamily="18" charset="0"/>
                <a:cs typeface="Times New Roman" panose="02020603050405020304" pitchFamily="18" charset="0"/>
              </a:rPr>
              <a:t>[7] </a:t>
            </a:r>
            <a:r>
              <a:rPr lang="fr-FR" sz="900" err="1">
                <a:latin typeface="Times New Roman" panose="02020603050405020304" pitchFamily="18" charset="0"/>
                <a:cs typeface="Times New Roman" panose="02020603050405020304" pitchFamily="18" charset="0"/>
              </a:rPr>
              <a:t>Ronak</a:t>
            </a:r>
            <a:r>
              <a:rPr lang="fr-FR" sz="900">
                <a:latin typeface="Times New Roman" panose="02020603050405020304" pitchFamily="18" charset="0"/>
                <a:cs typeface="Times New Roman" panose="02020603050405020304" pitchFamily="18" charset="0"/>
              </a:rPr>
              <a:t> Kosti et al., “</a:t>
            </a:r>
            <a:r>
              <a:rPr lang="fr-FR" sz="900" err="1">
                <a:latin typeface="Times New Roman" panose="02020603050405020304" pitchFamily="18" charset="0"/>
                <a:cs typeface="Times New Roman" panose="02020603050405020304" pitchFamily="18" charset="0"/>
              </a:rPr>
              <a:t>Context</a:t>
            </a:r>
            <a:r>
              <a:rPr lang="fr-FR" sz="900">
                <a:latin typeface="Times New Roman" panose="02020603050405020304" pitchFamily="18" charset="0"/>
                <a:cs typeface="Times New Roman" panose="02020603050405020304" pitchFamily="18" charset="0"/>
              </a:rPr>
              <a:t> </a:t>
            </a:r>
            <a:r>
              <a:rPr lang="fr-FR" sz="900" err="1">
                <a:latin typeface="Times New Roman" panose="02020603050405020304" pitchFamily="18" charset="0"/>
                <a:cs typeface="Times New Roman" panose="02020603050405020304" pitchFamily="18" charset="0"/>
              </a:rPr>
              <a:t>Based</a:t>
            </a:r>
            <a:r>
              <a:rPr lang="fr-FR" sz="900">
                <a:latin typeface="Times New Roman" panose="02020603050405020304" pitchFamily="18" charset="0"/>
                <a:cs typeface="Times New Roman" panose="02020603050405020304" pitchFamily="18" charset="0"/>
              </a:rPr>
              <a:t> Emotion Recognition </a:t>
            </a:r>
            <a:r>
              <a:rPr lang="fr-FR" sz="900" err="1">
                <a:latin typeface="Times New Roman" panose="02020603050405020304" pitchFamily="18" charset="0"/>
                <a:cs typeface="Times New Roman" panose="02020603050405020304" pitchFamily="18" charset="0"/>
              </a:rPr>
              <a:t>Using</a:t>
            </a:r>
            <a:r>
              <a:rPr lang="fr-FR" sz="900">
                <a:latin typeface="Times New Roman" panose="02020603050405020304" pitchFamily="18" charset="0"/>
                <a:cs typeface="Times New Roman" panose="02020603050405020304" pitchFamily="18" charset="0"/>
              </a:rPr>
              <a:t> EMOTIC </a:t>
            </a:r>
            <a:r>
              <a:rPr lang="fr-FR" sz="900" err="1">
                <a:latin typeface="Times New Roman" panose="02020603050405020304" pitchFamily="18" charset="0"/>
                <a:cs typeface="Times New Roman" panose="02020603050405020304" pitchFamily="18" charset="0"/>
              </a:rPr>
              <a:t>Dataset</a:t>
            </a:r>
            <a:r>
              <a:rPr lang="fr-FR" sz="900">
                <a:latin typeface="Times New Roman" panose="02020603050405020304" pitchFamily="18" charset="0"/>
                <a:cs typeface="Times New Roman" panose="02020603050405020304" pitchFamily="18" charset="0"/>
              </a:rPr>
              <a:t>,” IEEE Trans. Pattern Anal. Mach. </a:t>
            </a:r>
            <a:r>
              <a:rPr lang="fr-FR" sz="900" err="1">
                <a:latin typeface="Times New Roman" panose="02020603050405020304" pitchFamily="18" charset="0"/>
                <a:cs typeface="Times New Roman" panose="02020603050405020304" pitchFamily="18" charset="0"/>
              </a:rPr>
              <a:t>Intell</a:t>
            </a:r>
            <a:r>
              <a:rPr lang="fr-FR" sz="900">
                <a:latin typeface="Times New Roman" panose="02020603050405020304" pitchFamily="18" charset="0"/>
                <a:cs typeface="Times New Roman" panose="02020603050405020304" pitchFamily="18" charset="0"/>
              </a:rPr>
              <a:t>., vol. 42, no. 11, pp. 2755–2766, Nov. 2020, </a:t>
            </a:r>
            <a:r>
              <a:rPr lang="fr-FR" sz="900" err="1">
                <a:latin typeface="Times New Roman" panose="02020603050405020304" pitchFamily="18" charset="0"/>
                <a:cs typeface="Times New Roman" panose="02020603050405020304" pitchFamily="18" charset="0"/>
              </a:rPr>
              <a:t>doi</a:t>
            </a:r>
            <a:r>
              <a:rPr lang="fr-FR" sz="900">
                <a:latin typeface="Times New Roman" panose="02020603050405020304" pitchFamily="18" charset="0"/>
                <a:cs typeface="Times New Roman" panose="02020603050405020304" pitchFamily="18" charset="0"/>
              </a:rPr>
              <a:t>: 10.1109/tpami.2019.2916866</a:t>
            </a:r>
          </a:p>
        </p:txBody>
      </p:sp>
      <p:sp>
        <p:nvSpPr>
          <p:cNvPr id="26" name="Title 1">
            <a:extLst>
              <a:ext uri="{FF2B5EF4-FFF2-40B4-BE49-F238E27FC236}">
                <a16:creationId xmlns:a16="http://schemas.microsoft.com/office/drawing/2014/main" id="{690CE03F-0421-87A1-DF08-F03C47433699}"/>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
        <p:nvSpPr>
          <p:cNvPr id="27" name="Slide Number Placeholder 4">
            <a:extLst>
              <a:ext uri="{FF2B5EF4-FFF2-40B4-BE49-F238E27FC236}">
                <a16:creationId xmlns:a16="http://schemas.microsoft.com/office/drawing/2014/main" id="{DC35EC2A-4B61-3F21-C285-1D55E055A193}"/>
              </a:ext>
            </a:extLst>
          </p:cNvPr>
          <p:cNvSpPr txBox="1">
            <a:spLocks/>
          </p:cNvSpPr>
          <p:nvPr/>
        </p:nvSpPr>
        <p:spPr>
          <a:xfrm>
            <a:off x="8478405"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13</a:t>
            </a:fld>
            <a:endParaRPr lang="en-US" sz="1400" dirty="0"/>
          </a:p>
        </p:txBody>
      </p:sp>
      <p:sp>
        <p:nvSpPr>
          <p:cNvPr id="2" name="Title 1">
            <a:extLst>
              <a:ext uri="{FF2B5EF4-FFF2-40B4-BE49-F238E27FC236}">
                <a16:creationId xmlns:a16="http://schemas.microsoft.com/office/drawing/2014/main" id="{9C59B168-AFD8-F34D-1823-7D7456E5E762}"/>
              </a:ext>
            </a:extLst>
          </p:cNvPr>
          <p:cNvSpPr txBox="1">
            <a:spLocks/>
          </p:cNvSpPr>
          <p:nvPr/>
        </p:nvSpPr>
        <p:spPr>
          <a:xfrm>
            <a:off x="686704" y="980454"/>
            <a:ext cx="7003957"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800" dirty="0">
                <a:solidFill>
                  <a:schemeClr val="tx1"/>
                </a:solidFill>
                <a:latin typeface="Times New Roman" panose="02020603050405020304" pitchFamily="18" charset="0"/>
                <a:cs typeface="Times New Roman" panose="02020603050405020304" pitchFamily="18" charset="0"/>
              </a:rPr>
              <a:t>26 emotions</a:t>
            </a:r>
          </a:p>
        </p:txBody>
      </p:sp>
      <p:sp>
        <p:nvSpPr>
          <p:cNvPr id="3" name="Title 1">
            <a:extLst>
              <a:ext uri="{FF2B5EF4-FFF2-40B4-BE49-F238E27FC236}">
                <a16:creationId xmlns:a16="http://schemas.microsoft.com/office/drawing/2014/main" id="{E0EB1CB4-241E-DFEB-D93D-AA51FB875989}"/>
              </a:ext>
            </a:extLst>
          </p:cNvPr>
          <p:cNvSpPr txBox="1">
            <a:spLocks/>
          </p:cNvSpPr>
          <p:nvPr/>
        </p:nvSpPr>
        <p:spPr>
          <a:xfrm>
            <a:off x="562651" y="646090"/>
            <a:ext cx="7003957"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800" dirty="0">
                <a:solidFill>
                  <a:schemeClr val="tx1"/>
                </a:solidFill>
              </a:rPr>
              <a:t>EMOTIC dataset</a:t>
            </a:r>
            <a:endParaRPr lang="en-US" sz="1800" b="1" dirty="0">
              <a:solidFill>
                <a:schemeClr val="tx1"/>
              </a:solidFill>
            </a:endParaRPr>
          </a:p>
        </p:txBody>
      </p:sp>
    </p:spTree>
    <p:extLst>
      <p:ext uri="{BB962C8B-B14F-4D97-AF65-F5344CB8AC3E}">
        <p14:creationId xmlns:p14="http://schemas.microsoft.com/office/powerpoint/2010/main" val="412530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6" name="TextBox 5">
            <a:extLst>
              <a:ext uri="{FF2B5EF4-FFF2-40B4-BE49-F238E27FC236}">
                <a16:creationId xmlns:a16="http://schemas.microsoft.com/office/drawing/2014/main" id="{EE333A6E-11DE-3E7C-9028-B769809D7251}"/>
              </a:ext>
            </a:extLst>
          </p:cNvPr>
          <p:cNvSpPr txBox="1"/>
          <p:nvPr/>
        </p:nvSpPr>
        <p:spPr>
          <a:xfrm>
            <a:off x="2762409" y="4585273"/>
            <a:ext cx="4572000"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Picture 9: Rating scale from 1 to 10 of 3 VAD parameters [7]</a:t>
            </a:r>
          </a:p>
        </p:txBody>
      </p:sp>
      <p:sp>
        <p:nvSpPr>
          <p:cNvPr id="8" name="Title 1">
            <a:extLst>
              <a:ext uri="{FF2B5EF4-FFF2-40B4-BE49-F238E27FC236}">
                <a16:creationId xmlns:a16="http://schemas.microsoft.com/office/drawing/2014/main" id="{3B11CB4E-A55D-DDA7-E5A2-4223DB03FE43}"/>
              </a:ext>
            </a:extLst>
          </p:cNvPr>
          <p:cNvSpPr txBox="1">
            <a:spLocks/>
          </p:cNvSpPr>
          <p:nvPr/>
        </p:nvSpPr>
        <p:spPr>
          <a:xfrm>
            <a:off x="686704" y="980454"/>
            <a:ext cx="7003957"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600" dirty="0">
                <a:solidFill>
                  <a:schemeClr val="tx1"/>
                </a:solidFill>
                <a:latin typeface="Times New Roman" panose="02020603050405020304" pitchFamily="18" charset="0"/>
                <a:cs typeface="Times New Roman" panose="02020603050405020304" pitchFamily="18" charset="0"/>
              </a:rPr>
              <a:t>VAD (Valence-Arousal-Dominance)</a:t>
            </a:r>
            <a:endParaRPr lang="en-US" sz="1600" b="1" dirty="0">
              <a:solidFill>
                <a:schemeClr val="tx1"/>
              </a:solidFill>
              <a:latin typeface="Times New Roman" panose="02020603050405020304" pitchFamily="18" charset="0"/>
              <a:cs typeface="Times New Roman" panose="02020603050405020304" pitchFamily="18" charset="0"/>
            </a:endParaRPr>
          </a:p>
        </p:txBody>
      </p:sp>
      <p:pic>
        <p:nvPicPr>
          <p:cNvPr id="9" name="image5.png" descr="A collage of images of people&#10;&#10;AI-generated content may be incorrect.">
            <a:extLst>
              <a:ext uri="{FF2B5EF4-FFF2-40B4-BE49-F238E27FC236}">
                <a16:creationId xmlns:a16="http://schemas.microsoft.com/office/drawing/2014/main" id="{B48392EB-824F-B5EB-DE93-37E362B0C4E7}"/>
              </a:ext>
            </a:extLst>
          </p:cNvPr>
          <p:cNvPicPr/>
          <p:nvPr/>
        </p:nvPicPr>
        <p:blipFill>
          <a:blip r:embed="rId3"/>
          <a:srcRect/>
          <a:stretch>
            <a:fillRect/>
          </a:stretch>
        </p:blipFill>
        <p:spPr>
          <a:xfrm>
            <a:off x="1826397" y="1481715"/>
            <a:ext cx="5262245" cy="301434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10" name="Title 1">
            <a:extLst>
              <a:ext uri="{FF2B5EF4-FFF2-40B4-BE49-F238E27FC236}">
                <a16:creationId xmlns:a16="http://schemas.microsoft.com/office/drawing/2014/main" id="{5AA83447-A295-F4E7-6FC8-20358EE6B191}"/>
              </a:ext>
            </a:extLst>
          </p:cNvPr>
          <p:cNvSpPr txBox="1">
            <a:spLocks/>
          </p:cNvSpPr>
          <p:nvPr/>
        </p:nvSpPr>
        <p:spPr>
          <a:xfrm>
            <a:off x="562651" y="646090"/>
            <a:ext cx="7003957"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800" dirty="0">
                <a:solidFill>
                  <a:schemeClr val="tx1"/>
                </a:solidFill>
              </a:rPr>
              <a:t>EMOTIC dataset</a:t>
            </a:r>
            <a:endParaRPr lang="en-US" sz="1800" b="1" dirty="0">
              <a:solidFill>
                <a:schemeClr val="tx1"/>
              </a:solidFill>
            </a:endParaRPr>
          </a:p>
        </p:txBody>
      </p:sp>
      <p:sp>
        <p:nvSpPr>
          <p:cNvPr id="11" name="Slide Number Placeholder 4">
            <a:extLst>
              <a:ext uri="{FF2B5EF4-FFF2-40B4-BE49-F238E27FC236}">
                <a16:creationId xmlns:a16="http://schemas.microsoft.com/office/drawing/2014/main" id="{0AEBCC03-C446-3B08-010C-BF96B5820D20}"/>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14</a:t>
            </a:fld>
            <a:endParaRPr lang="en-US" sz="1400" dirty="0"/>
          </a:p>
        </p:txBody>
      </p:sp>
      <p:sp>
        <p:nvSpPr>
          <p:cNvPr id="12" name="Title 1">
            <a:extLst>
              <a:ext uri="{FF2B5EF4-FFF2-40B4-BE49-F238E27FC236}">
                <a16:creationId xmlns:a16="http://schemas.microsoft.com/office/drawing/2014/main" id="{D40D69B1-13E9-FAE3-4A99-58E3515D278E}"/>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Tree>
    <p:extLst>
      <p:ext uri="{BB962C8B-B14F-4D97-AF65-F5344CB8AC3E}">
        <p14:creationId xmlns:p14="http://schemas.microsoft.com/office/powerpoint/2010/main" val="367512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2">
          <a:extLst>
            <a:ext uri="{FF2B5EF4-FFF2-40B4-BE49-F238E27FC236}">
              <a16:creationId xmlns:a16="http://schemas.microsoft.com/office/drawing/2014/main" id="{99ACA1D1-6DE5-7758-431E-7A6460D579D3}"/>
            </a:ext>
          </a:extLst>
        </p:cNvPr>
        <p:cNvGrpSpPr/>
        <p:nvPr/>
      </p:nvGrpSpPr>
      <p:grpSpPr>
        <a:xfrm>
          <a:off x="0" y="0"/>
          <a:ext cx="0" cy="0"/>
          <a:chOff x="0" y="0"/>
          <a:chExt cx="0" cy="0"/>
        </a:xfrm>
      </p:grpSpPr>
      <p:sp>
        <p:nvSpPr>
          <p:cNvPr id="11" name="Slide Number Placeholder 4">
            <a:extLst>
              <a:ext uri="{FF2B5EF4-FFF2-40B4-BE49-F238E27FC236}">
                <a16:creationId xmlns:a16="http://schemas.microsoft.com/office/drawing/2014/main" id="{FB39A5D9-0157-A7AF-87DD-49F530142194}"/>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15</a:t>
            </a:fld>
            <a:endParaRPr lang="en-US" sz="1400" dirty="0"/>
          </a:p>
        </p:txBody>
      </p:sp>
      <p:sp>
        <p:nvSpPr>
          <p:cNvPr id="14" name="Title 1">
            <a:extLst>
              <a:ext uri="{FF2B5EF4-FFF2-40B4-BE49-F238E27FC236}">
                <a16:creationId xmlns:a16="http://schemas.microsoft.com/office/drawing/2014/main" id="{0333A929-5BF7-5C13-348B-40A762188708}"/>
              </a:ext>
            </a:extLst>
          </p:cNvPr>
          <p:cNvSpPr txBox="1">
            <a:spLocks/>
          </p:cNvSpPr>
          <p:nvPr/>
        </p:nvSpPr>
        <p:spPr>
          <a:xfrm>
            <a:off x="562651" y="646090"/>
            <a:ext cx="7003957"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800">
                <a:solidFill>
                  <a:schemeClr val="tx1"/>
                </a:solidFill>
              </a:rPr>
              <a:t>EMOTIC dataset</a:t>
            </a:r>
            <a:endParaRPr lang="en-US" sz="1800" b="1">
              <a:solidFill>
                <a:schemeClr val="tx1"/>
              </a:solidFill>
            </a:endParaRPr>
          </a:p>
        </p:txBody>
      </p:sp>
      <p:sp>
        <p:nvSpPr>
          <p:cNvPr id="15" name="Title 1">
            <a:extLst>
              <a:ext uri="{FF2B5EF4-FFF2-40B4-BE49-F238E27FC236}">
                <a16:creationId xmlns:a16="http://schemas.microsoft.com/office/drawing/2014/main" id="{2ECF4CB4-7833-FD23-E9D2-8775C753E231}"/>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
        <p:nvSpPr>
          <p:cNvPr id="16" name="Title 1">
            <a:extLst>
              <a:ext uri="{FF2B5EF4-FFF2-40B4-BE49-F238E27FC236}">
                <a16:creationId xmlns:a16="http://schemas.microsoft.com/office/drawing/2014/main" id="{B1BBBC4C-F143-D4EE-3254-7FF530CBE4E8}"/>
              </a:ext>
            </a:extLst>
          </p:cNvPr>
          <p:cNvSpPr txBox="1">
            <a:spLocks/>
          </p:cNvSpPr>
          <p:nvPr/>
        </p:nvSpPr>
        <p:spPr>
          <a:xfrm>
            <a:off x="548975" y="1103834"/>
            <a:ext cx="7304997" cy="4305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23,571 images with 34,320 labeled objects, stored in .mat format files.</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24E8D8-445C-3457-2E79-984C97B6B1E8}"/>
              </a:ext>
            </a:extLst>
          </p:cNvPr>
          <p:cNvSpPr txBox="1"/>
          <p:nvPr/>
        </p:nvSpPr>
        <p:spPr>
          <a:xfrm>
            <a:off x="2913909" y="4646300"/>
            <a:ext cx="3588030"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Table 1: </a:t>
            </a:r>
            <a:r>
              <a:rPr lang="en-US" sz="1050" dirty="0">
                <a:latin typeface="Times New Roman" panose="02020603050405020304" pitchFamily="18" charset="0"/>
                <a:cs typeface="Times New Roman" panose="02020603050405020304" pitchFamily="18" charset="0"/>
              </a:rPr>
              <a:t>Dataset columns extracted from the .mat file.</a:t>
            </a:r>
            <a:endParaRPr lang="en-US" sz="1050" i="1" dirty="0">
              <a:latin typeface="Times New Roman" panose="02020603050405020304" pitchFamily="18" charset="0"/>
              <a:cs typeface="Times New Roman" panose="02020603050405020304" pitchFamily="18" charset="0"/>
            </a:endParaRPr>
          </a:p>
        </p:txBody>
      </p:sp>
      <p:graphicFrame>
        <p:nvGraphicFramePr>
          <p:cNvPr id="18" name="Table 17">
            <a:extLst>
              <a:ext uri="{FF2B5EF4-FFF2-40B4-BE49-F238E27FC236}">
                <a16:creationId xmlns:a16="http://schemas.microsoft.com/office/drawing/2014/main" id="{A6A3DF6F-9C54-3F32-9FB7-004F33EDE632}"/>
              </a:ext>
            </a:extLst>
          </p:cNvPr>
          <p:cNvGraphicFramePr>
            <a:graphicFrameLocks noGrp="1"/>
          </p:cNvGraphicFramePr>
          <p:nvPr>
            <p:extLst>
              <p:ext uri="{D42A27DB-BD31-4B8C-83A1-F6EECF244321}">
                <p14:modId xmlns:p14="http://schemas.microsoft.com/office/powerpoint/2010/main" val="71998929"/>
              </p:ext>
            </p:extLst>
          </p:nvPr>
        </p:nvGraphicFramePr>
        <p:xfrm>
          <a:off x="952942" y="1518221"/>
          <a:ext cx="7304997" cy="3093720"/>
        </p:xfrm>
        <a:graphic>
          <a:graphicData uri="http://schemas.openxmlformats.org/drawingml/2006/table">
            <a:tbl>
              <a:tblPr firstRow="1" bandRow="1">
                <a:tableStyleId>{701FB10D-A61A-4DE4-8506-F670E7A89527}</a:tableStyleId>
              </a:tblPr>
              <a:tblGrid>
                <a:gridCol w="2203354">
                  <a:extLst>
                    <a:ext uri="{9D8B030D-6E8A-4147-A177-3AD203B41FA5}">
                      <a16:colId xmlns:a16="http://schemas.microsoft.com/office/drawing/2014/main" val="2402135904"/>
                    </a:ext>
                  </a:extLst>
                </a:gridCol>
                <a:gridCol w="5101643">
                  <a:extLst>
                    <a:ext uri="{9D8B030D-6E8A-4147-A177-3AD203B41FA5}">
                      <a16:colId xmlns:a16="http://schemas.microsoft.com/office/drawing/2014/main" val="2747188242"/>
                    </a:ext>
                  </a:extLst>
                </a:gridCol>
              </a:tblGrid>
              <a:tr h="262160">
                <a:tc>
                  <a:txBody>
                    <a:bodyPr/>
                    <a:lstStyle/>
                    <a:p>
                      <a:pPr algn="ctr"/>
                      <a:r>
                        <a:rPr lang="en-US" sz="1300" b="1" dirty="0"/>
                        <a:t>Columns</a:t>
                      </a:r>
                    </a:p>
                  </a:txBody>
                  <a:tcPr anchor="ctr"/>
                </a:tc>
                <a:tc>
                  <a:txBody>
                    <a:bodyPr/>
                    <a:lstStyle/>
                    <a:p>
                      <a:pPr algn="ctr"/>
                      <a:r>
                        <a:rPr lang="en-US" sz="1300" b="1" dirty="0"/>
                        <a:t>Description</a:t>
                      </a:r>
                    </a:p>
                  </a:txBody>
                  <a:tcPr anchor="ctr"/>
                </a:tc>
                <a:extLst>
                  <a:ext uri="{0D108BD9-81ED-4DB2-BD59-A6C34878D82A}">
                    <a16:rowId xmlns:a16="http://schemas.microsoft.com/office/drawing/2014/main" val="3137017154"/>
                  </a:ext>
                </a:extLst>
              </a:tr>
              <a:tr h="262160">
                <a:tc>
                  <a:txBody>
                    <a:bodyPr/>
                    <a:lstStyle/>
                    <a:p>
                      <a:pPr algn="l"/>
                      <a:r>
                        <a:rPr lang="en-US" sz="1300" dirty="0"/>
                        <a:t>Index</a:t>
                      </a:r>
                    </a:p>
                  </a:txBody>
                  <a:tcPr anchor="ctr"/>
                </a:tc>
                <a:tc>
                  <a:txBody>
                    <a:bodyPr/>
                    <a:lstStyle/>
                    <a:p>
                      <a:pPr algn="l"/>
                      <a:r>
                        <a:rPr lang="en-US" sz="1300" dirty="0"/>
                        <a:t>The row number in the dataset.</a:t>
                      </a:r>
                    </a:p>
                  </a:txBody>
                  <a:tcPr anchor="ctr"/>
                </a:tc>
                <a:extLst>
                  <a:ext uri="{0D108BD9-81ED-4DB2-BD59-A6C34878D82A}">
                    <a16:rowId xmlns:a16="http://schemas.microsoft.com/office/drawing/2014/main" val="3334546534"/>
                  </a:ext>
                </a:extLst>
              </a:tr>
              <a:tr h="262160">
                <a:tc>
                  <a:txBody>
                    <a:bodyPr/>
                    <a:lstStyle/>
                    <a:p>
                      <a:pPr algn="l"/>
                      <a:r>
                        <a:rPr lang="en-US" sz="1300" dirty="0"/>
                        <a:t>Folder </a:t>
                      </a:r>
                    </a:p>
                  </a:txBody>
                  <a:tcPr anchor="ctr"/>
                </a:tc>
                <a:tc>
                  <a:txBody>
                    <a:bodyPr/>
                    <a:lstStyle/>
                    <a:p>
                      <a:pPr algn="l"/>
                      <a:r>
                        <a:rPr lang="en-US" sz="1300" dirty="0"/>
                        <a:t>The directory path where the image file is stored.</a:t>
                      </a:r>
                    </a:p>
                  </a:txBody>
                  <a:tcPr anchor="ctr"/>
                </a:tc>
                <a:extLst>
                  <a:ext uri="{0D108BD9-81ED-4DB2-BD59-A6C34878D82A}">
                    <a16:rowId xmlns:a16="http://schemas.microsoft.com/office/drawing/2014/main" val="441159309"/>
                  </a:ext>
                </a:extLst>
              </a:tr>
              <a:tr h="262160">
                <a:tc>
                  <a:txBody>
                    <a:bodyPr/>
                    <a:lstStyle/>
                    <a:p>
                      <a:pPr algn="l"/>
                      <a:r>
                        <a:rPr lang="en-US" sz="1300" dirty="0"/>
                        <a:t>File name</a:t>
                      </a:r>
                    </a:p>
                  </a:txBody>
                  <a:tcPr anchor="ctr"/>
                </a:tc>
                <a:tc>
                  <a:txBody>
                    <a:bodyPr/>
                    <a:lstStyle/>
                    <a:p>
                      <a:pPr algn="l"/>
                      <a:r>
                        <a:rPr lang="en-US" sz="1300" dirty="0"/>
                        <a:t>The name of the image file.</a:t>
                      </a:r>
                    </a:p>
                  </a:txBody>
                  <a:tcPr anchor="ctr"/>
                </a:tc>
                <a:extLst>
                  <a:ext uri="{0D108BD9-81ED-4DB2-BD59-A6C34878D82A}">
                    <a16:rowId xmlns:a16="http://schemas.microsoft.com/office/drawing/2014/main" val="3448230270"/>
                  </a:ext>
                </a:extLst>
              </a:tr>
              <a:tr h="262160">
                <a:tc>
                  <a:txBody>
                    <a:bodyPr/>
                    <a:lstStyle/>
                    <a:p>
                      <a:pPr algn="l"/>
                      <a:r>
                        <a:rPr lang="en-US" sz="1300" dirty="0"/>
                        <a:t>Image Size</a:t>
                      </a:r>
                    </a:p>
                  </a:txBody>
                  <a:tcPr anchor="ctr"/>
                </a:tc>
                <a:tc>
                  <a:txBody>
                    <a:bodyPr/>
                    <a:lstStyle/>
                    <a:p>
                      <a:pPr algn="l"/>
                      <a:r>
                        <a:rPr lang="en-US" sz="1300" dirty="0"/>
                        <a:t>The original dimensions of the image in the format [height, width].</a:t>
                      </a:r>
                    </a:p>
                  </a:txBody>
                  <a:tcPr anchor="ctr"/>
                </a:tc>
                <a:extLst>
                  <a:ext uri="{0D108BD9-81ED-4DB2-BD59-A6C34878D82A}">
                    <a16:rowId xmlns:a16="http://schemas.microsoft.com/office/drawing/2014/main" val="1980796442"/>
                  </a:ext>
                </a:extLst>
              </a:tr>
              <a:tr h="441533">
                <a:tc>
                  <a:txBody>
                    <a:bodyPr/>
                    <a:lstStyle/>
                    <a:p>
                      <a:pPr algn="l"/>
                      <a:r>
                        <a:rPr lang="en-US" sz="1300" dirty="0"/>
                        <a:t>Bounding Box</a:t>
                      </a:r>
                    </a:p>
                  </a:txBody>
                  <a:tcPr anchor="ctr"/>
                </a:tc>
                <a:tc>
                  <a:txBody>
                    <a:bodyPr/>
                    <a:lstStyle/>
                    <a:p>
                      <a:pPr algn="l"/>
                      <a:r>
                        <a:rPr lang="en-US" sz="1300" dirty="0"/>
                        <a:t>Bounding box coordinates [x1, y1, x2, y2] that define the region of interest.</a:t>
                      </a:r>
                    </a:p>
                  </a:txBody>
                  <a:tcPr anchor="ctr"/>
                </a:tc>
                <a:extLst>
                  <a:ext uri="{0D108BD9-81ED-4DB2-BD59-A6C34878D82A}">
                    <a16:rowId xmlns:a16="http://schemas.microsoft.com/office/drawing/2014/main" val="3269746362"/>
                  </a:ext>
                </a:extLst>
              </a:tr>
              <a:tr h="262160">
                <a:tc>
                  <a:txBody>
                    <a:bodyPr/>
                    <a:lstStyle/>
                    <a:p>
                      <a:pPr algn="l"/>
                      <a:r>
                        <a:rPr lang="en-US" sz="1300" dirty="0"/>
                        <a:t>Categories Labels</a:t>
                      </a:r>
                    </a:p>
                  </a:txBody>
                  <a:tcPr anchor="ctr"/>
                </a:tc>
                <a:tc>
                  <a:txBody>
                    <a:bodyPr/>
                    <a:lstStyle/>
                    <a:p>
                      <a:pPr algn="l"/>
                      <a:r>
                        <a:rPr lang="en-US" sz="1300" dirty="0"/>
                        <a:t>Represent the set of discrete emotion categories.</a:t>
                      </a:r>
                    </a:p>
                  </a:txBody>
                  <a:tcPr anchor="ctr"/>
                </a:tc>
                <a:extLst>
                  <a:ext uri="{0D108BD9-81ED-4DB2-BD59-A6C34878D82A}">
                    <a16:rowId xmlns:a16="http://schemas.microsoft.com/office/drawing/2014/main" val="1510483186"/>
                  </a:ext>
                </a:extLst>
              </a:tr>
              <a:tr h="262160">
                <a:tc>
                  <a:txBody>
                    <a:bodyPr/>
                    <a:lstStyle/>
                    <a:p>
                      <a:pPr algn="l"/>
                      <a:r>
                        <a:rPr lang="en-US" sz="1300" dirty="0"/>
                        <a:t>Continuous Labels</a:t>
                      </a:r>
                    </a:p>
                  </a:txBody>
                  <a:tcPr anchor="ctr"/>
                </a:tc>
                <a:tc>
                  <a:txBody>
                    <a:bodyPr/>
                    <a:lstStyle/>
                    <a:p>
                      <a:pPr algn="l"/>
                      <a:r>
                        <a:rPr lang="en-US" sz="1300" dirty="0"/>
                        <a:t>A list of three continuous values VAD.</a:t>
                      </a:r>
                    </a:p>
                  </a:txBody>
                  <a:tcPr anchor="ctr"/>
                </a:tc>
                <a:extLst>
                  <a:ext uri="{0D108BD9-81ED-4DB2-BD59-A6C34878D82A}">
                    <a16:rowId xmlns:a16="http://schemas.microsoft.com/office/drawing/2014/main" val="1706265406"/>
                  </a:ext>
                </a:extLst>
              </a:tr>
              <a:tr h="262160">
                <a:tc>
                  <a:txBody>
                    <a:bodyPr/>
                    <a:lstStyle/>
                    <a:p>
                      <a:pPr algn="l"/>
                      <a:r>
                        <a:rPr lang="en-US" sz="1300" dirty="0"/>
                        <a:t>Gender</a:t>
                      </a:r>
                    </a:p>
                  </a:txBody>
                  <a:tcPr anchor="ctr"/>
                </a:tc>
                <a:tc>
                  <a:txBody>
                    <a:bodyPr/>
                    <a:lstStyle/>
                    <a:p>
                      <a:pPr algn="l"/>
                      <a:r>
                        <a:rPr lang="en-US" sz="1300" dirty="0"/>
                        <a:t>The gender of the person.</a:t>
                      </a:r>
                    </a:p>
                  </a:txBody>
                  <a:tcPr anchor="ctr"/>
                </a:tc>
                <a:extLst>
                  <a:ext uri="{0D108BD9-81ED-4DB2-BD59-A6C34878D82A}">
                    <a16:rowId xmlns:a16="http://schemas.microsoft.com/office/drawing/2014/main" val="1474925634"/>
                  </a:ext>
                </a:extLst>
              </a:tr>
              <a:tr h="262160">
                <a:tc>
                  <a:txBody>
                    <a:bodyPr/>
                    <a:lstStyle/>
                    <a:p>
                      <a:pPr algn="l"/>
                      <a:r>
                        <a:rPr lang="en-US" sz="1300" dirty="0"/>
                        <a:t>Age</a:t>
                      </a:r>
                    </a:p>
                  </a:txBody>
                  <a:tcPr anchor="ctr"/>
                </a:tc>
                <a:tc>
                  <a:txBody>
                    <a:bodyPr/>
                    <a:lstStyle/>
                    <a:p>
                      <a:pPr algn="l"/>
                      <a:r>
                        <a:rPr lang="en-US" sz="1300" dirty="0"/>
                        <a:t>The age group of the person.</a:t>
                      </a:r>
                    </a:p>
                  </a:txBody>
                  <a:tcPr anchor="ctr"/>
                </a:tc>
                <a:extLst>
                  <a:ext uri="{0D108BD9-81ED-4DB2-BD59-A6C34878D82A}">
                    <a16:rowId xmlns:a16="http://schemas.microsoft.com/office/drawing/2014/main" val="656383139"/>
                  </a:ext>
                </a:extLst>
              </a:tr>
            </a:tbl>
          </a:graphicData>
        </a:graphic>
      </p:graphicFrame>
    </p:spTree>
    <p:extLst>
      <p:ext uri="{BB962C8B-B14F-4D97-AF65-F5344CB8AC3E}">
        <p14:creationId xmlns:p14="http://schemas.microsoft.com/office/powerpoint/2010/main" val="3718087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81CD7E2-3DD7-DA3F-7092-639551F7C545}"/>
              </a:ext>
            </a:extLst>
          </p:cNvPr>
          <p:cNvSpPr txBox="1">
            <a:spLocks/>
          </p:cNvSpPr>
          <p:nvPr/>
        </p:nvSpPr>
        <p:spPr>
          <a:xfrm>
            <a:off x="605772" y="704047"/>
            <a:ext cx="7025411"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vi-VN" sz="1800" dirty="0">
                <a:solidFill>
                  <a:schemeClr val="tx1"/>
                </a:solidFill>
                <a:latin typeface="Roboto Slab"/>
                <a:ea typeface="Roboto Slab"/>
                <a:cs typeface="Roboto Slab"/>
                <a:sym typeface="Roboto Slab"/>
              </a:rPr>
              <a:t>BLIP</a:t>
            </a:r>
            <a:r>
              <a:rPr lang="en-US" sz="1800" dirty="0">
                <a:solidFill>
                  <a:schemeClr val="tx1"/>
                </a:solidFill>
                <a:latin typeface="Roboto Slab"/>
                <a:ea typeface="Roboto Slab"/>
                <a:cs typeface="Roboto Slab"/>
                <a:sym typeface="Roboto Slab"/>
              </a:rPr>
              <a:t> Model</a:t>
            </a:r>
            <a:endParaRPr lang="vi-VN" sz="1800" dirty="0">
              <a:solidFill>
                <a:schemeClr val="tx1"/>
              </a:solidFill>
              <a:latin typeface="Roboto Slab"/>
              <a:ea typeface="Roboto Slab"/>
              <a:cs typeface="Roboto Slab"/>
              <a:sym typeface="Roboto Slab"/>
            </a:endParaRPr>
          </a:p>
        </p:txBody>
      </p:sp>
      <p:pic>
        <p:nvPicPr>
          <p:cNvPr id="6" name="Picture 2">
            <a:extLst>
              <a:ext uri="{FF2B5EF4-FFF2-40B4-BE49-F238E27FC236}">
                <a16:creationId xmlns:a16="http://schemas.microsoft.com/office/drawing/2014/main" id="{00F3C486-7D4B-E08D-6C37-B679EE3AE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6" y="1104157"/>
            <a:ext cx="7452275" cy="3169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F7E576-6C52-3139-1609-9BCFFEDF07EA}"/>
              </a:ext>
            </a:extLst>
          </p:cNvPr>
          <p:cNvSpPr txBox="1"/>
          <p:nvPr/>
        </p:nvSpPr>
        <p:spPr>
          <a:xfrm>
            <a:off x="3059183" y="4337753"/>
            <a:ext cx="4572000"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10: Construction of BLIP model [8]</a:t>
            </a:r>
          </a:p>
        </p:txBody>
      </p:sp>
      <p:sp>
        <p:nvSpPr>
          <p:cNvPr id="9" name="TextBox 8">
            <a:extLst>
              <a:ext uri="{FF2B5EF4-FFF2-40B4-BE49-F238E27FC236}">
                <a16:creationId xmlns:a16="http://schemas.microsoft.com/office/drawing/2014/main" id="{5079FDC0-A9F0-349F-F31B-56752AD19FB9}"/>
              </a:ext>
            </a:extLst>
          </p:cNvPr>
          <p:cNvSpPr txBox="1"/>
          <p:nvPr/>
        </p:nvSpPr>
        <p:spPr>
          <a:xfrm>
            <a:off x="464860" y="4592424"/>
            <a:ext cx="7948346" cy="369332"/>
          </a:xfrm>
          <a:prstGeom prst="rect">
            <a:avLst/>
          </a:prstGeom>
          <a:noFill/>
        </p:spPr>
        <p:txBody>
          <a:bodyPr wrap="square">
            <a:spAutoFit/>
          </a:bodyPr>
          <a:lstStyle/>
          <a:p>
            <a:pPr algn="just"/>
            <a:r>
              <a:rPr lang="en-US" sz="900">
                <a:latin typeface="Times New Roman" panose="02020603050405020304" pitchFamily="18" charset="0"/>
                <a:cs typeface="Times New Roman" panose="02020603050405020304" pitchFamily="18" charset="0"/>
              </a:rPr>
              <a:t>[8] Li, J., Li, D., Xiong, C., &amp; Hoi, S. (2022, June). Blip: Bootstrapping language-image pre-training for unified vision-language understanding and generation. In International conference on machine learning (pp. 12888-12900). PMLR.</a:t>
            </a:r>
          </a:p>
        </p:txBody>
      </p:sp>
      <p:sp>
        <p:nvSpPr>
          <p:cNvPr id="10" name="Title 1">
            <a:extLst>
              <a:ext uri="{FF2B5EF4-FFF2-40B4-BE49-F238E27FC236}">
                <a16:creationId xmlns:a16="http://schemas.microsoft.com/office/drawing/2014/main" id="{4EDBC968-A559-58D3-BB9D-C373CDB69767}"/>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
        <p:nvSpPr>
          <p:cNvPr id="11" name="Slide Number Placeholder 4">
            <a:extLst>
              <a:ext uri="{FF2B5EF4-FFF2-40B4-BE49-F238E27FC236}">
                <a16:creationId xmlns:a16="http://schemas.microsoft.com/office/drawing/2014/main" id="{D48DA25B-7826-7B15-60F6-0442B82216DA}"/>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16</a:t>
            </a:fld>
            <a:endParaRPr lang="en-US" sz="1400" dirty="0"/>
          </a:p>
        </p:txBody>
      </p:sp>
    </p:spTree>
    <p:extLst>
      <p:ext uri="{BB962C8B-B14F-4D97-AF65-F5344CB8AC3E}">
        <p14:creationId xmlns:p14="http://schemas.microsoft.com/office/powerpoint/2010/main" val="2470520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7" name="TextBox 6">
            <a:extLst>
              <a:ext uri="{FF2B5EF4-FFF2-40B4-BE49-F238E27FC236}">
                <a16:creationId xmlns:a16="http://schemas.microsoft.com/office/drawing/2014/main" id="{67713B69-6FF1-BF68-CACD-F2AE2F208040}"/>
              </a:ext>
            </a:extLst>
          </p:cNvPr>
          <p:cNvSpPr txBox="1"/>
          <p:nvPr/>
        </p:nvSpPr>
        <p:spPr>
          <a:xfrm>
            <a:off x="3563761" y="4450390"/>
            <a:ext cx="2400817"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11: Caption preprocessing</a:t>
            </a:r>
          </a:p>
        </p:txBody>
      </p:sp>
      <p:grpSp>
        <p:nvGrpSpPr>
          <p:cNvPr id="8" name="Group 7">
            <a:extLst>
              <a:ext uri="{FF2B5EF4-FFF2-40B4-BE49-F238E27FC236}">
                <a16:creationId xmlns:a16="http://schemas.microsoft.com/office/drawing/2014/main" id="{7AF8EA42-E4FE-2D7B-0B71-EAFC84E1A287}"/>
              </a:ext>
            </a:extLst>
          </p:cNvPr>
          <p:cNvGrpSpPr/>
          <p:nvPr/>
        </p:nvGrpSpPr>
        <p:grpSpPr>
          <a:xfrm>
            <a:off x="1273925" y="866348"/>
            <a:ext cx="6751280" cy="3501256"/>
            <a:chOff x="926102" y="983457"/>
            <a:chExt cx="6751280" cy="3501256"/>
          </a:xfrm>
        </p:grpSpPr>
        <p:pic>
          <p:nvPicPr>
            <p:cNvPr id="9" name="Picture 2">
              <a:extLst>
                <a:ext uri="{FF2B5EF4-FFF2-40B4-BE49-F238E27FC236}">
                  <a16:creationId xmlns:a16="http://schemas.microsoft.com/office/drawing/2014/main" id="{D423DAC6-C478-158F-E588-5FA818D5F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102" y="983457"/>
              <a:ext cx="2355193" cy="17825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5D9118-AA75-FD74-1A80-B688F814B322}"/>
                </a:ext>
              </a:extLst>
            </p:cNvPr>
            <p:cNvSpPr txBox="1"/>
            <p:nvPr/>
          </p:nvSpPr>
          <p:spPr>
            <a:xfrm>
              <a:off x="4982923" y="1318093"/>
              <a:ext cx="2204986" cy="877163"/>
            </a:xfrm>
            <a:prstGeom prst="rect">
              <a:avLst/>
            </a:prstGeom>
            <a:solidFill>
              <a:srgbClr val="00B050"/>
            </a:solidFill>
            <a:ln>
              <a:solidFill>
                <a:srgbClr val="005C2A"/>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700" b="1" i="0" u="none" strike="noStrike" dirty="0">
                  <a:solidFill>
                    <a:schemeClr val="accent6"/>
                  </a:solidFill>
                  <a:effectLst/>
                  <a:latin typeface="Times New Roman" panose="02020603050405020304" pitchFamily="18" charset="0"/>
                  <a:cs typeface="Times New Roman" panose="02020603050405020304" pitchFamily="18" charset="0"/>
                </a:rPr>
                <a:t>a bride and groom cutting their wedding cake</a:t>
              </a:r>
              <a:endParaRPr lang="en-US" sz="1700" b="1" dirty="0">
                <a:solidFill>
                  <a:schemeClr val="accent6"/>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B1319CF0-1343-A161-F8FC-494F09C6D2BD}"/>
                </a:ext>
              </a:extLst>
            </p:cNvPr>
            <p:cNvSpPr/>
            <p:nvPr/>
          </p:nvSpPr>
          <p:spPr>
            <a:xfrm rot="5400000">
              <a:off x="5549112" y="2495084"/>
              <a:ext cx="738665" cy="234126"/>
            </a:xfrm>
            <a:prstGeom prst="rightArrow">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8726C1-FC1B-429D-4FA3-3801A5DF588F}"/>
                </a:ext>
              </a:extLst>
            </p:cNvPr>
            <p:cNvGrpSpPr/>
            <p:nvPr/>
          </p:nvGrpSpPr>
          <p:grpSpPr>
            <a:xfrm>
              <a:off x="3615746" y="1378601"/>
              <a:ext cx="1067132" cy="517224"/>
              <a:chOff x="3578088" y="1828998"/>
              <a:chExt cx="825806" cy="517224"/>
            </a:xfrm>
          </p:grpSpPr>
          <p:sp>
            <p:nvSpPr>
              <p:cNvPr id="17" name="Arrow: Right 16">
                <a:extLst>
                  <a:ext uri="{FF2B5EF4-FFF2-40B4-BE49-F238E27FC236}">
                    <a16:creationId xmlns:a16="http://schemas.microsoft.com/office/drawing/2014/main" id="{9DD97A33-7008-7459-B0BB-C493117853F6}"/>
                  </a:ext>
                </a:extLst>
              </p:cNvPr>
              <p:cNvSpPr/>
              <p:nvPr/>
            </p:nvSpPr>
            <p:spPr>
              <a:xfrm>
                <a:off x="3578088" y="2084965"/>
                <a:ext cx="755374" cy="261257"/>
              </a:xfrm>
              <a:prstGeom prst="rightArrow">
                <a:avLst/>
              </a:prstGeom>
              <a:solidFill>
                <a:schemeClr val="bg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7147109-74B2-72A4-4A93-4AAF74EA7B26}"/>
                  </a:ext>
                </a:extLst>
              </p:cNvPr>
              <p:cNvSpPr txBox="1"/>
              <p:nvPr/>
            </p:nvSpPr>
            <p:spPr>
              <a:xfrm>
                <a:off x="3693957" y="1828998"/>
                <a:ext cx="709937" cy="307777"/>
              </a:xfrm>
              <a:prstGeom prst="rect">
                <a:avLst/>
              </a:prstGeom>
              <a:noFill/>
            </p:spPr>
            <p:txBody>
              <a:bodyPr wrap="square">
                <a:spAutoFit/>
              </a:bodyPr>
              <a:lstStyle/>
              <a:p>
                <a:r>
                  <a:rPr lang="en-US" sz="1400" b="1" i="0" u="none" strike="noStrike" dirty="0">
                    <a:solidFill>
                      <a:srgbClr val="000000"/>
                    </a:solidFill>
                    <a:effectLst/>
                    <a:latin typeface="Poppins" panose="00000500000000000000" pitchFamily="2" charset="0"/>
                    <a:cs typeface="Poppins" panose="00000500000000000000" pitchFamily="2" charset="0"/>
                  </a:rPr>
                  <a:t>BLIP</a:t>
                </a:r>
                <a:endParaRPr lang="en-US" dirty="0">
                  <a:latin typeface="Poppins" panose="00000500000000000000" pitchFamily="2" charset="0"/>
                  <a:cs typeface="Poppins" panose="00000500000000000000" pitchFamily="2" charset="0"/>
                </a:endParaRPr>
              </a:p>
            </p:txBody>
          </p:sp>
        </p:grpSp>
        <p:sp>
          <p:nvSpPr>
            <p:cNvPr id="13" name="TextBox 12">
              <a:extLst>
                <a:ext uri="{FF2B5EF4-FFF2-40B4-BE49-F238E27FC236}">
                  <a16:creationId xmlns:a16="http://schemas.microsoft.com/office/drawing/2014/main" id="{59D531CA-701B-FDB6-AB51-444C05E18DFA}"/>
                </a:ext>
              </a:extLst>
            </p:cNvPr>
            <p:cNvSpPr txBox="1"/>
            <p:nvPr/>
          </p:nvSpPr>
          <p:spPr>
            <a:xfrm>
              <a:off x="1338167" y="3340265"/>
              <a:ext cx="2237317" cy="615553"/>
            </a:xfrm>
            <a:prstGeom prst="rect">
              <a:avLst/>
            </a:prstGeom>
            <a:solidFill>
              <a:schemeClr val="tx2">
                <a:lumMod val="60000"/>
                <a:lumOff val="4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700" b="1" i="0" u="none" strike="noStrike" dirty="0">
                  <a:solidFill>
                    <a:schemeClr val="accent6"/>
                  </a:solidFill>
                  <a:effectLst/>
                  <a:latin typeface="Times New Roman" panose="02020603050405020304" pitchFamily="18" charset="0"/>
                  <a:ea typeface="Roboto Slab" pitchFamily="2" charset="0"/>
                  <a:cs typeface="Times New Roman" panose="02020603050405020304" pitchFamily="18" charset="0"/>
                </a:rPr>
                <a:t>'bride', 'groom', 'cut', 'wedding', 'cake'</a:t>
              </a:r>
              <a:endParaRPr lang="en-US" sz="1700" b="1" dirty="0">
                <a:solidFill>
                  <a:schemeClr val="accent6"/>
                </a:solidFill>
                <a:latin typeface="Times New Roman" panose="02020603050405020304" pitchFamily="18" charset="0"/>
                <a:ea typeface="Roboto Slab" pitchFamily="2"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7302B9C8-1B88-A1F8-3BCE-1724FC9995E5}"/>
                </a:ext>
              </a:extLst>
            </p:cNvPr>
            <p:cNvSpPr/>
            <p:nvPr/>
          </p:nvSpPr>
          <p:spPr>
            <a:xfrm>
              <a:off x="4693465" y="3075202"/>
              <a:ext cx="2983917" cy="1409511"/>
            </a:xfrm>
            <a:prstGeom prst="roundRect">
              <a:avLst/>
            </a:prstGeom>
            <a:solidFill>
              <a:schemeClr val="accent1">
                <a:lumMod val="60000"/>
                <a:lumOff val="40000"/>
              </a:schemeClr>
            </a:solid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buFont typeface="Arial" panose="020B0604020202020204" pitchFamily="34" charset="0"/>
                <a:buChar char="•"/>
              </a:pPr>
              <a:r>
                <a:rPr lang="en-US" sz="1700" b="1" dirty="0">
                  <a:solidFill>
                    <a:schemeClr val="accent6"/>
                  </a:solidFill>
                  <a:latin typeface="Times New Roman" panose="02020603050405020304" pitchFamily="18" charset="0"/>
                  <a:cs typeface="Times New Roman" panose="02020603050405020304" pitchFamily="18" charset="0"/>
                </a:rPr>
                <a:t>Remove stop word</a:t>
              </a:r>
            </a:p>
            <a:p>
              <a:pPr marL="285750" indent="-285750" algn="just">
                <a:buFont typeface="Arial" panose="020B0604020202020204" pitchFamily="34" charset="0"/>
                <a:buChar char="•"/>
              </a:pPr>
              <a:r>
                <a:rPr lang="en-US" sz="1700" b="1" dirty="0">
                  <a:solidFill>
                    <a:schemeClr val="accent6"/>
                  </a:solidFill>
                  <a:latin typeface="Times New Roman" panose="02020603050405020304" pitchFamily="18" charset="0"/>
                  <a:cs typeface="Times New Roman" panose="02020603050405020304" pitchFamily="18" charset="0"/>
                </a:rPr>
                <a:t>Eliminate common nouns representing people </a:t>
              </a:r>
            </a:p>
            <a:p>
              <a:pPr marL="285750" indent="-285750" algn="just">
                <a:buFont typeface="Arial" panose="020B0604020202020204" pitchFamily="34" charset="0"/>
                <a:buChar char="•"/>
              </a:pPr>
              <a:r>
                <a:rPr lang="en-US" sz="1700" b="1" dirty="0">
                  <a:solidFill>
                    <a:schemeClr val="accent6"/>
                  </a:solidFill>
                  <a:latin typeface="Times New Roman" panose="02020603050405020304" pitchFamily="18" charset="0"/>
                  <a:cs typeface="Times New Roman" panose="02020603050405020304" pitchFamily="18" charset="0"/>
                </a:rPr>
                <a:t>Lemmatization words to their original form</a:t>
              </a:r>
            </a:p>
          </p:txBody>
        </p:sp>
        <p:sp>
          <p:nvSpPr>
            <p:cNvPr id="15" name="TextBox 14">
              <a:extLst>
                <a:ext uri="{FF2B5EF4-FFF2-40B4-BE49-F238E27FC236}">
                  <a16:creationId xmlns:a16="http://schemas.microsoft.com/office/drawing/2014/main" id="{22DCBBD3-EB72-8D84-BB99-2AAA93FCEB58}"/>
                </a:ext>
              </a:extLst>
            </p:cNvPr>
            <p:cNvSpPr txBox="1"/>
            <p:nvPr/>
          </p:nvSpPr>
          <p:spPr>
            <a:xfrm>
              <a:off x="6035508" y="2458258"/>
              <a:ext cx="1512047" cy="307777"/>
            </a:xfrm>
            <a:prstGeom prst="rect">
              <a:avLst/>
            </a:prstGeom>
            <a:noFill/>
          </p:spPr>
          <p:txBody>
            <a:bodyPr wrap="square">
              <a:spAutoFit/>
            </a:bodyPr>
            <a:lstStyle/>
            <a:p>
              <a:r>
                <a:rPr lang="en-US" sz="1400" b="1" i="0" u="none" strike="noStrike" dirty="0">
                  <a:solidFill>
                    <a:srgbClr val="000000"/>
                  </a:solidFill>
                  <a:effectLst/>
                  <a:latin typeface="Poppins" panose="00000500000000000000" pitchFamily="2" charset="0"/>
                  <a:cs typeface="Poppins" panose="00000500000000000000" pitchFamily="2" charset="0"/>
                </a:rPr>
                <a:t>Preprocessing</a:t>
              </a:r>
              <a:endParaRPr lang="en-US" dirty="0">
                <a:latin typeface="Poppins" panose="00000500000000000000" pitchFamily="2" charset="0"/>
                <a:cs typeface="Poppins" panose="00000500000000000000" pitchFamily="2" charset="0"/>
              </a:endParaRPr>
            </a:p>
          </p:txBody>
        </p:sp>
        <p:sp>
          <p:nvSpPr>
            <p:cNvPr id="16" name="Arrow: Right 15">
              <a:extLst>
                <a:ext uri="{FF2B5EF4-FFF2-40B4-BE49-F238E27FC236}">
                  <a16:creationId xmlns:a16="http://schemas.microsoft.com/office/drawing/2014/main" id="{F1A07B15-3CCE-CE9F-F870-35E82C9F009B}"/>
                </a:ext>
              </a:extLst>
            </p:cNvPr>
            <p:cNvSpPr/>
            <p:nvPr/>
          </p:nvSpPr>
          <p:spPr>
            <a:xfrm rot="10800000">
              <a:off x="3677682" y="3515590"/>
              <a:ext cx="738665" cy="234126"/>
            </a:xfrm>
            <a:prstGeom prst="rightArrow">
              <a:avLst/>
            </a:prstGeom>
            <a:solidFill>
              <a:schemeClr val="bg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E0761D3F-1369-65DC-DA9D-20DE66FBA15B}"/>
              </a:ext>
            </a:extLst>
          </p:cNvPr>
          <p:cNvSpPr txBox="1">
            <a:spLocks/>
          </p:cNvSpPr>
          <p:nvPr/>
        </p:nvSpPr>
        <p:spPr>
          <a:xfrm>
            <a:off x="532696" y="28850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200" b="1" dirty="0">
                <a:solidFill>
                  <a:schemeClr val="accent1"/>
                </a:solidFill>
                <a:latin typeface="Roboto Slab"/>
                <a:ea typeface="Roboto Slab"/>
                <a:cs typeface="Roboto Slab"/>
                <a:sym typeface="Roboto Slab"/>
              </a:rPr>
              <a:t>3. Proposed Method</a:t>
            </a:r>
            <a:endParaRPr lang="vi-VN" sz="2200" b="1" dirty="0">
              <a:solidFill>
                <a:schemeClr val="accent1"/>
              </a:solidFill>
              <a:latin typeface="Roboto Slab"/>
              <a:ea typeface="Roboto Slab"/>
              <a:cs typeface="Roboto Slab"/>
              <a:sym typeface="Roboto Slab"/>
            </a:endParaRPr>
          </a:p>
        </p:txBody>
      </p:sp>
      <p:sp>
        <p:nvSpPr>
          <p:cNvPr id="20" name="Slide Number Placeholder 4">
            <a:extLst>
              <a:ext uri="{FF2B5EF4-FFF2-40B4-BE49-F238E27FC236}">
                <a16:creationId xmlns:a16="http://schemas.microsoft.com/office/drawing/2014/main" id="{7AA0D173-A03D-7186-67A1-413CF7BAD2C8}"/>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17</a:t>
            </a:fld>
            <a:endParaRPr lang="en-US" sz="1400" dirty="0"/>
          </a:p>
        </p:txBody>
      </p:sp>
    </p:spTree>
    <p:extLst>
      <p:ext uri="{BB962C8B-B14F-4D97-AF65-F5344CB8AC3E}">
        <p14:creationId xmlns:p14="http://schemas.microsoft.com/office/powerpoint/2010/main" val="3954385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5" name="TextBox 4">
            <a:extLst>
              <a:ext uri="{FF2B5EF4-FFF2-40B4-BE49-F238E27FC236}">
                <a16:creationId xmlns:a16="http://schemas.microsoft.com/office/drawing/2014/main" id="{57FA9BC5-0EDD-10A1-F382-0CB4B0071FAE}"/>
              </a:ext>
            </a:extLst>
          </p:cNvPr>
          <p:cNvSpPr txBox="1"/>
          <p:nvPr/>
        </p:nvSpPr>
        <p:spPr>
          <a:xfrm>
            <a:off x="3189224" y="4378681"/>
            <a:ext cx="4572000"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Table 2: train.csv file after preprocessing</a:t>
            </a:r>
          </a:p>
        </p:txBody>
      </p:sp>
      <p:graphicFrame>
        <p:nvGraphicFramePr>
          <p:cNvPr id="6" name="Table 5">
            <a:extLst>
              <a:ext uri="{FF2B5EF4-FFF2-40B4-BE49-F238E27FC236}">
                <a16:creationId xmlns:a16="http://schemas.microsoft.com/office/drawing/2014/main" id="{ACA0C44F-8DB2-3471-3F3C-F55C965CFB6F}"/>
              </a:ext>
            </a:extLst>
          </p:cNvPr>
          <p:cNvGraphicFramePr>
            <a:graphicFrameLocks noGrp="1"/>
          </p:cNvGraphicFramePr>
          <p:nvPr>
            <p:extLst>
              <p:ext uri="{D42A27DB-BD31-4B8C-83A1-F6EECF244321}">
                <p14:modId xmlns:p14="http://schemas.microsoft.com/office/powerpoint/2010/main" val="470037366"/>
              </p:ext>
            </p:extLst>
          </p:nvPr>
        </p:nvGraphicFramePr>
        <p:xfrm>
          <a:off x="702980" y="1127545"/>
          <a:ext cx="7701406" cy="3190024"/>
        </p:xfrm>
        <a:graphic>
          <a:graphicData uri="http://schemas.openxmlformats.org/drawingml/2006/table">
            <a:tbl>
              <a:tblPr>
                <a:tableStyleId>{0505E3EF-67EA-436B-97B2-0124C06EBD24}</a:tableStyleId>
              </a:tblPr>
              <a:tblGrid>
                <a:gridCol w="557870">
                  <a:extLst>
                    <a:ext uri="{9D8B030D-6E8A-4147-A177-3AD203B41FA5}">
                      <a16:colId xmlns:a16="http://schemas.microsoft.com/office/drawing/2014/main" val="3718154654"/>
                    </a:ext>
                  </a:extLst>
                </a:gridCol>
                <a:gridCol w="1073426">
                  <a:extLst>
                    <a:ext uri="{9D8B030D-6E8A-4147-A177-3AD203B41FA5}">
                      <a16:colId xmlns:a16="http://schemas.microsoft.com/office/drawing/2014/main" val="1547646786"/>
                    </a:ext>
                  </a:extLst>
                </a:gridCol>
                <a:gridCol w="1828800">
                  <a:extLst>
                    <a:ext uri="{9D8B030D-6E8A-4147-A177-3AD203B41FA5}">
                      <a16:colId xmlns:a16="http://schemas.microsoft.com/office/drawing/2014/main" val="1729783673"/>
                    </a:ext>
                  </a:extLst>
                </a:gridCol>
                <a:gridCol w="880323">
                  <a:extLst>
                    <a:ext uri="{9D8B030D-6E8A-4147-A177-3AD203B41FA5}">
                      <a16:colId xmlns:a16="http://schemas.microsoft.com/office/drawing/2014/main" val="931624900"/>
                    </a:ext>
                  </a:extLst>
                </a:gridCol>
                <a:gridCol w="1851518">
                  <a:extLst>
                    <a:ext uri="{9D8B030D-6E8A-4147-A177-3AD203B41FA5}">
                      <a16:colId xmlns:a16="http://schemas.microsoft.com/office/drawing/2014/main" val="3216735901"/>
                    </a:ext>
                  </a:extLst>
                </a:gridCol>
                <a:gridCol w="1509469">
                  <a:extLst>
                    <a:ext uri="{9D8B030D-6E8A-4147-A177-3AD203B41FA5}">
                      <a16:colId xmlns:a16="http://schemas.microsoft.com/office/drawing/2014/main" val="2557192935"/>
                    </a:ext>
                  </a:extLst>
                </a:gridCol>
              </a:tblGrid>
              <a:tr h="262093">
                <a:tc>
                  <a:txBody>
                    <a:bodyPr/>
                    <a:lstStyle/>
                    <a:p>
                      <a:pPr algn="ctr" fontAlgn="b"/>
                      <a:r>
                        <a:rPr lang="en-US" sz="1200" b="1" u="none" strike="noStrike">
                          <a:effectLst/>
                        </a:rPr>
                        <a:t>Folder</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effectLst/>
                        </a:rPr>
                        <a:t>Filename</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effectLst/>
                        </a:rPr>
                        <a:t>Categorical Labels</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effectLst/>
                        </a:rPr>
                        <a:t>Continuous Labels</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effectLst/>
                        </a:rPr>
                        <a:t>Caption</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effectLst/>
                        </a:rPr>
                        <a:t>Processed caption</a:t>
                      </a:r>
                      <a:endParaRPr lang="en-US" sz="1200" b="1"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0026999"/>
                  </a:ext>
                </a:extLst>
              </a:tr>
              <a:tr h="391763">
                <a:tc>
                  <a:txBody>
                    <a:bodyPr/>
                    <a:lstStyle/>
                    <a:p>
                      <a:pPr algn="ctr" fontAlgn="b"/>
                      <a:r>
                        <a:rPr lang="en-US" sz="1200" u="none" strike="noStrike">
                          <a:effectLst/>
                        </a:rPr>
                        <a:t>mscoco/images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COCO_val2014_000000562243.jpg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['Disconnection', 'Doubt/Confusion']</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[5, 3, 9]</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 man wearing a purple shirt and a purple tie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['wear', 'purple', 'shirt', 'purple', 'tie']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28704"/>
                  </a:ext>
                </a:extLst>
              </a:tr>
              <a:tr h="391763">
                <a:tc>
                  <a:txBody>
                    <a:bodyPr/>
                    <a:lstStyle/>
                    <a:p>
                      <a:pPr algn="ctr" fontAlgn="b"/>
                      <a:r>
                        <a:rPr lang="en-US" sz="1200" u="none" strike="noStrike">
                          <a:effectLst/>
                        </a:rPr>
                        <a:t>mscoco/images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COCO_train2014_000000288841.jpg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['Anticipation']</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[6, 4, 7]</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 bride and groom cut their wedding cake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['bride', 'groom', 'cut', 'wedding', 'cake']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19574"/>
                  </a:ext>
                </a:extLst>
              </a:tr>
              <a:tr h="391763">
                <a:tc>
                  <a:txBody>
                    <a:bodyPr/>
                    <a:lstStyle/>
                    <a:p>
                      <a:pPr algn="ctr" fontAlgn="b"/>
                      <a:r>
                        <a:rPr lang="en-US" sz="1200" u="none" strike="noStrike">
                          <a:effectLst/>
                        </a:rPr>
                        <a:t>mscoco/images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COCO_val2014_000000558171.jpg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['Engagement', 'Excitement', 'Happiness']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[7, 8, 8]</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 man standing in a field holding a frisbee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['stand', 'field', 'hold', 'frisbee']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78195"/>
                  </a:ext>
                </a:extLst>
              </a:tr>
              <a:tr h="391763">
                <a:tc>
                  <a:txBody>
                    <a:bodyPr/>
                    <a:lstStyle/>
                    <a:p>
                      <a:pPr algn="ctr" fontAlgn="b"/>
                      <a:r>
                        <a:rPr lang="en-US" sz="1200" u="none" strike="noStrike">
                          <a:effectLst/>
                        </a:rPr>
                        <a:t>mscoco/images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COCO_train2014_000000369575.jpg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['Aversion', 'Pleasure']</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[8, 9, 8]</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 little boy sitting at a table with a dog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['little', 'sit', 'table', 'dog']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128027"/>
                  </a:ext>
                </a:extLst>
              </a:tr>
              <a:tr h="610304">
                <a:tc>
                  <a:txBody>
                    <a:bodyPr/>
                    <a:lstStyle/>
                    <a:p>
                      <a:pPr algn="ctr" fontAlgn="b"/>
                      <a:r>
                        <a:rPr lang="en-US" sz="1200" u="none" strike="noStrike">
                          <a:effectLst/>
                        </a:rPr>
                        <a:t>mscoco/images</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COCO_train2014_000000213009.jpg</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['Confidence', 'Excitement']</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[7, 9, 10]</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a baseball player swinging a bat at a ball</a:t>
                      </a:r>
                      <a:endParaRPr lang="en-US" sz="1200" b="0" i="0" u="none" strike="noStrike">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['baseball', 'player', 'swinge', 'bat', 'ball']</a:t>
                      </a:r>
                      <a:endParaRPr lang="en-US" sz="1200" b="0" i="0" u="none" strike="noStrike" dirty="0">
                        <a:solidFill>
                          <a:srgbClr val="000000"/>
                        </a:solidFill>
                        <a:effectLst/>
                        <a:latin typeface="Aptos Narrow" panose="020B0004020202020204" pitchFamily="34" charset="0"/>
                      </a:endParaRPr>
                    </a:p>
                  </a:txBody>
                  <a:tcPr marL="3880" marR="3880" marT="38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931835"/>
                  </a:ext>
                </a:extLst>
              </a:tr>
            </a:tbl>
          </a:graphicData>
        </a:graphic>
      </p:graphicFrame>
      <p:sp>
        <p:nvSpPr>
          <p:cNvPr id="8" name="Title 1">
            <a:extLst>
              <a:ext uri="{FF2B5EF4-FFF2-40B4-BE49-F238E27FC236}">
                <a16:creationId xmlns:a16="http://schemas.microsoft.com/office/drawing/2014/main" id="{FFD34A80-9D7B-C469-64D8-6E9A80B95D12}"/>
              </a:ext>
            </a:extLst>
          </p:cNvPr>
          <p:cNvSpPr txBox="1">
            <a:spLocks/>
          </p:cNvSpPr>
          <p:nvPr/>
        </p:nvSpPr>
        <p:spPr>
          <a:xfrm>
            <a:off x="566016" y="24715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p:sp>
        <p:nvSpPr>
          <p:cNvPr id="9" name="Slide Number Placeholder 4">
            <a:extLst>
              <a:ext uri="{FF2B5EF4-FFF2-40B4-BE49-F238E27FC236}">
                <a16:creationId xmlns:a16="http://schemas.microsoft.com/office/drawing/2014/main" id="{CF53D75F-EB9E-66F5-2054-AF70469AAF1D}"/>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18</a:t>
            </a:fld>
            <a:endParaRPr lang="en-US" sz="1400" dirty="0"/>
          </a:p>
        </p:txBody>
      </p:sp>
    </p:spTree>
    <p:extLst>
      <p:ext uri="{BB962C8B-B14F-4D97-AF65-F5344CB8AC3E}">
        <p14:creationId xmlns:p14="http://schemas.microsoft.com/office/powerpoint/2010/main" val="108542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grpSp>
        <p:nvGrpSpPr>
          <p:cNvPr id="13" name="Group 12">
            <a:extLst>
              <a:ext uri="{FF2B5EF4-FFF2-40B4-BE49-F238E27FC236}">
                <a16:creationId xmlns:a16="http://schemas.microsoft.com/office/drawing/2014/main" id="{33BC019E-6377-CB96-FD61-D66D0D13D3E8}"/>
              </a:ext>
            </a:extLst>
          </p:cNvPr>
          <p:cNvGrpSpPr/>
          <p:nvPr/>
        </p:nvGrpSpPr>
        <p:grpSpPr>
          <a:xfrm>
            <a:off x="1223259" y="1309718"/>
            <a:ext cx="765046" cy="690382"/>
            <a:chOff x="6328642" y="1794164"/>
            <a:chExt cx="1441514" cy="1472424"/>
          </a:xfrm>
          <a:solidFill>
            <a:srgbClr val="1D63FF"/>
          </a:solidFill>
        </p:grpSpPr>
        <p:sp>
          <p:nvSpPr>
            <p:cNvPr id="14" name="Oval 13">
              <a:extLst>
                <a:ext uri="{FF2B5EF4-FFF2-40B4-BE49-F238E27FC236}">
                  <a16:creationId xmlns:a16="http://schemas.microsoft.com/office/drawing/2014/main" id="{48DBD93D-333A-3EE6-4150-06D899A935FE}"/>
                </a:ext>
              </a:extLst>
            </p:cNvPr>
            <p:cNvSpPr/>
            <p:nvPr/>
          </p:nvSpPr>
          <p:spPr>
            <a:xfrm>
              <a:off x="6357122" y="1794164"/>
              <a:ext cx="1344166"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EF57BC6-7AD8-928F-124C-CC9866EC348E}"/>
                </a:ext>
              </a:extLst>
            </p:cNvPr>
            <p:cNvSpPr txBox="1"/>
            <p:nvPr/>
          </p:nvSpPr>
          <p:spPr>
            <a:xfrm>
              <a:off x="6328642" y="2138659"/>
              <a:ext cx="1441514" cy="722057"/>
            </a:xfrm>
            <a:prstGeom prst="rect">
              <a:avLst/>
            </a:prstGeom>
            <a:noFill/>
          </p:spPr>
          <p:txBody>
            <a:bodyPr wrap="square" rtlCol="0">
              <a:spAutoFit/>
            </a:bodyPr>
            <a:lstStyle/>
            <a:p>
              <a:pPr algn="ctr"/>
              <a:r>
                <a:rPr lang="en-US" sz="1600" b="1" dirty="0">
                  <a:solidFill>
                    <a:schemeClr val="accent6"/>
                  </a:solidFill>
                  <a:latin typeface="Times New Roman" panose="02020603050405020304" pitchFamily="18" charset="0"/>
                  <a:cs typeface="Times New Roman" panose="02020603050405020304" pitchFamily="18" charset="0"/>
                </a:rPr>
                <a:t>groom</a:t>
              </a:r>
            </a:p>
          </p:txBody>
        </p:sp>
      </p:grpSp>
      <p:grpSp>
        <p:nvGrpSpPr>
          <p:cNvPr id="16" name="Group 15">
            <a:extLst>
              <a:ext uri="{FF2B5EF4-FFF2-40B4-BE49-F238E27FC236}">
                <a16:creationId xmlns:a16="http://schemas.microsoft.com/office/drawing/2014/main" id="{E69C9C77-821D-70B5-93BD-C3CDBD678EDF}"/>
              </a:ext>
            </a:extLst>
          </p:cNvPr>
          <p:cNvGrpSpPr/>
          <p:nvPr/>
        </p:nvGrpSpPr>
        <p:grpSpPr>
          <a:xfrm>
            <a:off x="4500508" y="1309717"/>
            <a:ext cx="713381" cy="690382"/>
            <a:chOff x="6213763" y="1794164"/>
            <a:chExt cx="1344167" cy="1472424"/>
          </a:xfrm>
          <a:solidFill>
            <a:srgbClr val="1D63FF"/>
          </a:solidFill>
        </p:grpSpPr>
        <p:sp>
          <p:nvSpPr>
            <p:cNvPr id="17" name="Oval 16">
              <a:extLst>
                <a:ext uri="{FF2B5EF4-FFF2-40B4-BE49-F238E27FC236}">
                  <a16:creationId xmlns:a16="http://schemas.microsoft.com/office/drawing/2014/main" id="{B4B235A2-1134-370F-51F0-4363A07BEC33}"/>
                </a:ext>
              </a:extLst>
            </p:cNvPr>
            <p:cNvSpPr/>
            <p:nvPr/>
          </p:nvSpPr>
          <p:spPr>
            <a:xfrm>
              <a:off x="6213763" y="1794164"/>
              <a:ext cx="1344167"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7BA6BF1-C24F-7585-9084-C1D1A64B84B2}"/>
                </a:ext>
              </a:extLst>
            </p:cNvPr>
            <p:cNvSpPr txBox="1"/>
            <p:nvPr/>
          </p:nvSpPr>
          <p:spPr>
            <a:xfrm>
              <a:off x="6335403" y="1919161"/>
              <a:ext cx="1092889" cy="1280010"/>
            </a:xfrm>
            <a:prstGeom prst="rect">
              <a:avLst/>
            </a:prstGeom>
            <a:noFill/>
          </p:spPr>
          <p:txBody>
            <a:bodyPr wrap="square" rtlCol="0">
              <a:spAutoFit/>
            </a:bodyPr>
            <a:lstStyle/>
            <a:p>
              <a:pPr algn="ctr"/>
              <a:r>
                <a:rPr lang="en-US" sz="1100" b="1" dirty="0">
                  <a:solidFill>
                    <a:schemeClr val="accent6"/>
                  </a:solidFill>
                  <a:latin typeface="Times New Roman" panose="02020603050405020304" pitchFamily="18" charset="0"/>
                  <a:cs typeface="Times New Roman" panose="02020603050405020304" pitchFamily="18" charset="0"/>
                </a:rPr>
                <a:t>others valid words</a:t>
              </a:r>
            </a:p>
          </p:txBody>
        </p:sp>
      </p:grpSp>
      <p:grpSp>
        <p:nvGrpSpPr>
          <p:cNvPr id="19" name="Group 18">
            <a:extLst>
              <a:ext uri="{FF2B5EF4-FFF2-40B4-BE49-F238E27FC236}">
                <a16:creationId xmlns:a16="http://schemas.microsoft.com/office/drawing/2014/main" id="{E8E60144-AB70-DC57-21C7-A5AE7F783A24}"/>
              </a:ext>
            </a:extLst>
          </p:cNvPr>
          <p:cNvGrpSpPr/>
          <p:nvPr/>
        </p:nvGrpSpPr>
        <p:grpSpPr>
          <a:xfrm>
            <a:off x="2859859" y="1304910"/>
            <a:ext cx="713381" cy="690382"/>
            <a:chOff x="6357122" y="1794164"/>
            <a:chExt cx="1344166" cy="1472424"/>
          </a:xfrm>
          <a:solidFill>
            <a:srgbClr val="1D63FF"/>
          </a:solidFill>
        </p:grpSpPr>
        <p:sp>
          <p:nvSpPr>
            <p:cNvPr id="20" name="Oval 19">
              <a:extLst>
                <a:ext uri="{FF2B5EF4-FFF2-40B4-BE49-F238E27FC236}">
                  <a16:creationId xmlns:a16="http://schemas.microsoft.com/office/drawing/2014/main" id="{9BE9EB63-1E4E-280D-A49F-466D84ECE81A}"/>
                </a:ext>
              </a:extLst>
            </p:cNvPr>
            <p:cNvSpPr/>
            <p:nvPr/>
          </p:nvSpPr>
          <p:spPr>
            <a:xfrm>
              <a:off x="6357122" y="1794164"/>
              <a:ext cx="1344166"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6A3FA70-B926-8034-EA4F-9F7761361684}"/>
                </a:ext>
              </a:extLst>
            </p:cNvPr>
            <p:cNvSpPr txBox="1"/>
            <p:nvPr/>
          </p:nvSpPr>
          <p:spPr>
            <a:xfrm>
              <a:off x="6399956" y="2186706"/>
              <a:ext cx="1262199" cy="722057"/>
            </a:xfrm>
            <a:prstGeom prst="rect">
              <a:avLst/>
            </a:prstGeom>
            <a:noFill/>
          </p:spPr>
          <p:txBody>
            <a:bodyPr wrap="square" rtlCol="0">
              <a:spAutoFit/>
            </a:bodyPr>
            <a:lstStyle/>
            <a:p>
              <a:pPr algn="ctr"/>
              <a:r>
                <a:rPr lang="en-US" sz="1600" b="1" dirty="0">
                  <a:solidFill>
                    <a:schemeClr val="accent6"/>
                  </a:solidFill>
                  <a:latin typeface="Times New Roman" panose="02020603050405020304" pitchFamily="18" charset="0"/>
                  <a:cs typeface="Times New Roman" panose="02020603050405020304" pitchFamily="18" charset="0"/>
                </a:rPr>
                <a:t>bride</a:t>
              </a:r>
            </a:p>
          </p:txBody>
        </p:sp>
      </p:grpSp>
      <p:grpSp>
        <p:nvGrpSpPr>
          <p:cNvPr id="22" name="Group 21">
            <a:extLst>
              <a:ext uri="{FF2B5EF4-FFF2-40B4-BE49-F238E27FC236}">
                <a16:creationId xmlns:a16="http://schemas.microsoft.com/office/drawing/2014/main" id="{88D6A2E4-50D6-81B8-F765-2A76FDCFCB45}"/>
              </a:ext>
            </a:extLst>
          </p:cNvPr>
          <p:cNvGrpSpPr/>
          <p:nvPr/>
        </p:nvGrpSpPr>
        <p:grpSpPr>
          <a:xfrm rot="16200000">
            <a:off x="2658175" y="3230772"/>
            <a:ext cx="714523" cy="756957"/>
            <a:chOff x="6503300" y="2313028"/>
            <a:chExt cx="1344168" cy="1380099"/>
          </a:xfrm>
        </p:grpSpPr>
        <p:sp>
          <p:nvSpPr>
            <p:cNvPr id="23" name="Oval 22">
              <a:extLst>
                <a:ext uri="{FF2B5EF4-FFF2-40B4-BE49-F238E27FC236}">
                  <a16:creationId xmlns:a16="http://schemas.microsoft.com/office/drawing/2014/main" id="{7A051BAF-9083-E7BB-81C9-285380250040}"/>
                </a:ext>
              </a:extLst>
            </p:cNvPr>
            <p:cNvSpPr/>
            <p:nvPr/>
          </p:nvSpPr>
          <p:spPr>
            <a:xfrm rot="21088475">
              <a:off x="6503300" y="2313028"/>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E3D0BDC-D835-8558-C621-6AFB19D6E727}"/>
                </a:ext>
              </a:extLst>
            </p:cNvPr>
            <p:cNvSpPr txBox="1"/>
            <p:nvPr/>
          </p:nvSpPr>
          <p:spPr>
            <a:xfrm rot="5400000">
              <a:off x="6550438" y="2710719"/>
              <a:ext cx="1327925" cy="636891"/>
            </a:xfrm>
            <a:prstGeom prst="rect">
              <a:avLst/>
            </a:prstGeom>
            <a:noFill/>
          </p:spPr>
          <p:txBody>
            <a:bodyPr wrap="square" rtlCol="0">
              <a:spAutoFit/>
            </a:bodyPr>
            <a:lstStyle/>
            <a:p>
              <a:r>
                <a:rPr lang="en-US" sz="1600" b="1" dirty="0">
                  <a:solidFill>
                    <a:schemeClr val="accent6"/>
                  </a:solidFill>
                  <a:latin typeface="Times New Roman" panose="02020603050405020304" pitchFamily="18" charset="0"/>
                  <a:cs typeface="Times New Roman" panose="02020603050405020304" pitchFamily="18" charset="0"/>
                </a:rPr>
                <a:t>peace</a:t>
              </a:r>
            </a:p>
          </p:txBody>
        </p:sp>
      </p:grpSp>
      <p:grpSp>
        <p:nvGrpSpPr>
          <p:cNvPr id="25" name="Group 24">
            <a:extLst>
              <a:ext uri="{FF2B5EF4-FFF2-40B4-BE49-F238E27FC236}">
                <a16:creationId xmlns:a16="http://schemas.microsoft.com/office/drawing/2014/main" id="{0B599AC2-5DEA-2490-1320-0AB3C29DA96B}"/>
              </a:ext>
            </a:extLst>
          </p:cNvPr>
          <p:cNvGrpSpPr/>
          <p:nvPr/>
        </p:nvGrpSpPr>
        <p:grpSpPr>
          <a:xfrm rot="16200000">
            <a:off x="555946" y="3152023"/>
            <a:ext cx="714523" cy="872971"/>
            <a:chOff x="6503301" y="2173653"/>
            <a:chExt cx="1344168" cy="1591622"/>
          </a:xfrm>
        </p:grpSpPr>
        <p:sp>
          <p:nvSpPr>
            <p:cNvPr id="26" name="Oval 25">
              <a:extLst>
                <a:ext uri="{FF2B5EF4-FFF2-40B4-BE49-F238E27FC236}">
                  <a16:creationId xmlns:a16="http://schemas.microsoft.com/office/drawing/2014/main" id="{CC237134-6D9A-F0B1-12D4-2F66444894A6}"/>
                </a:ext>
              </a:extLst>
            </p:cNvPr>
            <p:cNvSpPr/>
            <p:nvPr/>
          </p:nvSpPr>
          <p:spPr>
            <a:xfrm rot="21088475">
              <a:off x="6503301" y="2313027"/>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7E32D887-A5D5-3FA8-C776-F6BDB397A504}"/>
                </a:ext>
              </a:extLst>
            </p:cNvPr>
            <p:cNvSpPr txBox="1"/>
            <p:nvPr/>
          </p:nvSpPr>
          <p:spPr>
            <a:xfrm rot="5400000">
              <a:off x="6376747" y="2477320"/>
              <a:ext cx="1591622" cy="984287"/>
            </a:xfrm>
            <a:prstGeom prst="rect">
              <a:avLst/>
            </a:prstGeom>
            <a:noFill/>
          </p:spPr>
          <p:txBody>
            <a:bodyPr wrap="square" rtlCol="0">
              <a:spAutoFit/>
            </a:bodyPr>
            <a:lstStyle/>
            <a:p>
              <a:pPr algn="ctr"/>
              <a:r>
                <a:rPr lang="en-US" sz="1350" b="1" dirty="0">
                  <a:solidFill>
                    <a:schemeClr val="accent6"/>
                  </a:solidFill>
                  <a:latin typeface="Times New Roman" panose="02020603050405020304" pitchFamily="18" charset="0"/>
                  <a:cs typeface="Times New Roman" panose="02020603050405020304" pitchFamily="18" charset="0"/>
                </a:rPr>
                <a:t>Other emotions</a:t>
              </a:r>
            </a:p>
          </p:txBody>
        </p:sp>
      </p:grpSp>
      <p:cxnSp>
        <p:nvCxnSpPr>
          <p:cNvPr id="28" name="Straight Arrow Connector 27">
            <a:extLst>
              <a:ext uri="{FF2B5EF4-FFF2-40B4-BE49-F238E27FC236}">
                <a16:creationId xmlns:a16="http://schemas.microsoft.com/office/drawing/2014/main" id="{01443910-CB97-44C2-A7AD-EAACB03A0E3B}"/>
              </a:ext>
            </a:extLst>
          </p:cNvPr>
          <p:cNvCxnSpPr>
            <a:cxnSpLocks/>
            <a:stCxn id="14" idx="4"/>
            <a:endCxn id="23" idx="6"/>
          </p:cNvCxnSpPr>
          <p:nvPr/>
        </p:nvCxnSpPr>
        <p:spPr>
          <a:xfrm>
            <a:off x="1595064" y="2000100"/>
            <a:ext cx="1356404" cy="125583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967768-77DF-A06E-E690-4C9346D6933B}"/>
              </a:ext>
            </a:extLst>
          </p:cNvPr>
          <p:cNvCxnSpPr>
            <a:cxnSpLocks/>
            <a:stCxn id="14" idx="4"/>
            <a:endCxn id="26" idx="6"/>
          </p:cNvCxnSpPr>
          <p:nvPr/>
        </p:nvCxnSpPr>
        <p:spPr>
          <a:xfrm flipH="1">
            <a:off x="867676" y="2000100"/>
            <a:ext cx="727388" cy="12350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7007A65-93E0-7F21-54F2-93B78B38FBD9}"/>
              </a:ext>
            </a:extLst>
          </p:cNvPr>
          <p:cNvCxnSpPr>
            <a:cxnSpLocks/>
          </p:cNvCxnSpPr>
          <p:nvPr/>
        </p:nvCxnSpPr>
        <p:spPr>
          <a:xfrm flipV="1">
            <a:off x="1969612" y="1650101"/>
            <a:ext cx="908105" cy="4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981DB1C-0325-9349-2956-56B0EB3403DF}"/>
              </a:ext>
            </a:extLst>
          </p:cNvPr>
          <p:cNvCxnSpPr>
            <a:cxnSpLocks/>
            <a:stCxn id="20" idx="6"/>
            <a:endCxn id="17" idx="2"/>
          </p:cNvCxnSpPr>
          <p:nvPr/>
        </p:nvCxnSpPr>
        <p:spPr>
          <a:xfrm>
            <a:off x="3573240" y="1650101"/>
            <a:ext cx="927270" cy="4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E6466505-9CDC-7D8F-C83D-86B6B4A8DEEC}"/>
              </a:ext>
            </a:extLst>
          </p:cNvPr>
          <p:cNvGrpSpPr/>
          <p:nvPr/>
        </p:nvGrpSpPr>
        <p:grpSpPr>
          <a:xfrm rot="16200000">
            <a:off x="4754520" y="3221035"/>
            <a:ext cx="714523" cy="734949"/>
            <a:chOff x="6503300" y="2313028"/>
            <a:chExt cx="1344168" cy="1339975"/>
          </a:xfrm>
        </p:grpSpPr>
        <p:sp>
          <p:nvSpPr>
            <p:cNvPr id="33" name="Oval 32">
              <a:extLst>
                <a:ext uri="{FF2B5EF4-FFF2-40B4-BE49-F238E27FC236}">
                  <a16:creationId xmlns:a16="http://schemas.microsoft.com/office/drawing/2014/main" id="{46F7DBB8-E0D6-E49F-6512-853853CFB69A}"/>
                </a:ext>
              </a:extLst>
            </p:cNvPr>
            <p:cNvSpPr/>
            <p:nvPr/>
          </p:nvSpPr>
          <p:spPr>
            <a:xfrm rot="21088475">
              <a:off x="6503300" y="2313028"/>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7DE40953-43B6-F5A2-B8FA-1932C4094942}"/>
                </a:ext>
              </a:extLst>
            </p:cNvPr>
            <p:cNvSpPr txBox="1"/>
            <p:nvPr/>
          </p:nvSpPr>
          <p:spPr>
            <a:xfrm rot="5400000">
              <a:off x="6525039" y="2681847"/>
              <a:ext cx="1277121" cy="636891"/>
            </a:xfrm>
            <a:prstGeom prst="rect">
              <a:avLst/>
            </a:prstGeom>
            <a:noFill/>
          </p:spPr>
          <p:txBody>
            <a:bodyPr wrap="square" rtlCol="0">
              <a:spAutoFit/>
            </a:bodyPr>
            <a:lstStyle/>
            <a:p>
              <a:r>
                <a:rPr lang="en-US" sz="1600" b="1" dirty="0">
                  <a:solidFill>
                    <a:schemeClr val="accent6"/>
                  </a:solidFill>
                  <a:latin typeface="Times New Roman" panose="02020603050405020304" pitchFamily="18" charset="0"/>
                  <a:cs typeface="Times New Roman" panose="02020603050405020304" pitchFamily="18" charset="0"/>
                </a:rPr>
                <a:t>anger</a:t>
              </a:r>
            </a:p>
          </p:txBody>
        </p:sp>
      </p:grpSp>
      <p:cxnSp>
        <p:nvCxnSpPr>
          <p:cNvPr id="35" name="Straight Arrow Connector 34">
            <a:extLst>
              <a:ext uri="{FF2B5EF4-FFF2-40B4-BE49-F238E27FC236}">
                <a16:creationId xmlns:a16="http://schemas.microsoft.com/office/drawing/2014/main" id="{BE233C99-52BE-CCCA-FD56-405254D7B0DE}"/>
              </a:ext>
            </a:extLst>
          </p:cNvPr>
          <p:cNvCxnSpPr>
            <a:cxnSpLocks/>
            <a:stCxn id="14" idx="4"/>
            <a:endCxn id="33" idx="6"/>
          </p:cNvCxnSpPr>
          <p:nvPr/>
        </p:nvCxnSpPr>
        <p:spPr>
          <a:xfrm>
            <a:off x="1595064" y="2000100"/>
            <a:ext cx="3463751" cy="12350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D1275D-D2A9-6F6D-6363-CCE0BEB1D5B4}"/>
              </a:ext>
            </a:extLst>
          </p:cNvPr>
          <p:cNvCxnSpPr>
            <a:cxnSpLocks/>
            <a:stCxn id="20" idx="4"/>
            <a:endCxn id="23" idx="6"/>
          </p:cNvCxnSpPr>
          <p:nvPr/>
        </p:nvCxnSpPr>
        <p:spPr>
          <a:xfrm flipH="1">
            <a:off x="2951468" y="1995292"/>
            <a:ext cx="265082" cy="12606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FE6A80-3A33-BE81-3D8D-B6DD04850431}"/>
              </a:ext>
            </a:extLst>
          </p:cNvPr>
          <p:cNvCxnSpPr>
            <a:cxnSpLocks/>
            <a:stCxn id="20" idx="4"/>
            <a:endCxn id="33" idx="6"/>
          </p:cNvCxnSpPr>
          <p:nvPr/>
        </p:nvCxnSpPr>
        <p:spPr>
          <a:xfrm>
            <a:off x="3216550" y="1995292"/>
            <a:ext cx="1842265" cy="12399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DC643F-B969-2BA2-CA00-BEA5748BDDD9}"/>
              </a:ext>
            </a:extLst>
          </p:cNvPr>
          <p:cNvCxnSpPr>
            <a:cxnSpLocks/>
            <a:endCxn id="26" idx="6"/>
          </p:cNvCxnSpPr>
          <p:nvPr/>
        </p:nvCxnSpPr>
        <p:spPr>
          <a:xfrm flipH="1">
            <a:off x="867676" y="2013086"/>
            <a:ext cx="2352925" cy="12221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D00D14-0966-D74A-A84C-4A57F0A5674B}"/>
              </a:ext>
            </a:extLst>
          </p:cNvPr>
          <p:cNvCxnSpPr>
            <a:cxnSpLocks/>
            <a:stCxn id="17" idx="4"/>
            <a:endCxn id="26" idx="6"/>
          </p:cNvCxnSpPr>
          <p:nvPr/>
        </p:nvCxnSpPr>
        <p:spPr>
          <a:xfrm flipH="1">
            <a:off x="867676" y="2000099"/>
            <a:ext cx="3989525" cy="12350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2C2A93-BBB5-D492-D691-FE8532D8DBBA}"/>
              </a:ext>
            </a:extLst>
          </p:cNvPr>
          <p:cNvCxnSpPr>
            <a:cxnSpLocks/>
            <a:stCxn id="17" idx="4"/>
            <a:endCxn id="23" idx="6"/>
          </p:cNvCxnSpPr>
          <p:nvPr/>
        </p:nvCxnSpPr>
        <p:spPr>
          <a:xfrm flipH="1">
            <a:off x="2951468" y="2000099"/>
            <a:ext cx="1905733" cy="12558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F0D0784-1967-CC65-00C9-DEE5CB0CCD19}"/>
              </a:ext>
            </a:extLst>
          </p:cNvPr>
          <p:cNvCxnSpPr>
            <a:cxnSpLocks/>
            <a:stCxn id="17" idx="4"/>
            <a:endCxn id="33" idx="6"/>
          </p:cNvCxnSpPr>
          <p:nvPr/>
        </p:nvCxnSpPr>
        <p:spPr>
          <a:xfrm>
            <a:off x="4857201" y="2000099"/>
            <a:ext cx="201614" cy="12350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4D473D-2066-9C11-5EE5-CEF5B317607B}"/>
                  </a:ext>
                </a:extLst>
              </p:cNvPr>
              <p:cNvSpPr txBox="1"/>
              <p:nvPr/>
            </p:nvSpPr>
            <p:spPr>
              <a:xfrm>
                <a:off x="920639" y="2219732"/>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6A4D473D-2066-9C11-5EE5-CEF5B317607B}"/>
                  </a:ext>
                </a:extLst>
              </p:cNvPr>
              <p:cNvSpPr txBox="1">
                <a:spLocks noRot="1" noChangeAspect="1" noMove="1" noResize="1" noEditPoints="1" noAdjustHandles="1" noChangeArrowheads="1" noChangeShapeType="1" noTextEdit="1"/>
              </p:cNvSpPr>
              <p:nvPr/>
            </p:nvSpPr>
            <p:spPr>
              <a:xfrm>
                <a:off x="920639" y="2219732"/>
                <a:ext cx="409468"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A4F54D6-B877-E38E-8A5E-CB0A444BB37D}"/>
                  </a:ext>
                </a:extLst>
              </p:cNvPr>
              <p:cNvSpPr txBox="1"/>
              <p:nvPr/>
            </p:nvSpPr>
            <p:spPr>
              <a:xfrm>
                <a:off x="1562053" y="2407627"/>
                <a:ext cx="422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3" name="TextBox 42">
                <a:extLst>
                  <a:ext uri="{FF2B5EF4-FFF2-40B4-BE49-F238E27FC236}">
                    <a16:creationId xmlns:a16="http://schemas.microsoft.com/office/drawing/2014/main" id="{BA4F54D6-B877-E38E-8A5E-CB0A444BB37D}"/>
                  </a:ext>
                </a:extLst>
              </p:cNvPr>
              <p:cNvSpPr txBox="1">
                <a:spLocks noRot="1" noChangeAspect="1" noMove="1" noResize="1" noEditPoints="1" noAdjustHandles="1" noChangeArrowheads="1" noChangeShapeType="1" noTextEdit="1"/>
              </p:cNvSpPr>
              <p:nvPr/>
            </p:nvSpPr>
            <p:spPr>
              <a:xfrm>
                <a:off x="1562053" y="2407627"/>
                <a:ext cx="422712"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4FCB637-E13D-1B52-2971-A950C67E1EBF}"/>
                  </a:ext>
                </a:extLst>
              </p:cNvPr>
              <p:cNvSpPr txBox="1"/>
              <p:nvPr/>
            </p:nvSpPr>
            <p:spPr>
              <a:xfrm>
                <a:off x="2291707" y="2808707"/>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4" name="TextBox 43">
                <a:extLst>
                  <a:ext uri="{FF2B5EF4-FFF2-40B4-BE49-F238E27FC236}">
                    <a16:creationId xmlns:a16="http://schemas.microsoft.com/office/drawing/2014/main" id="{84FCB637-E13D-1B52-2971-A950C67E1EBF}"/>
                  </a:ext>
                </a:extLst>
              </p:cNvPr>
              <p:cNvSpPr txBox="1">
                <a:spLocks noRot="1" noChangeAspect="1" noMove="1" noResize="1" noEditPoints="1" noAdjustHandles="1" noChangeArrowheads="1" noChangeShapeType="1" noTextEdit="1"/>
              </p:cNvSpPr>
              <p:nvPr/>
            </p:nvSpPr>
            <p:spPr>
              <a:xfrm>
                <a:off x="2291707" y="2808707"/>
                <a:ext cx="40946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8BED4B-B0FC-35B2-3194-770EB3E003A0}"/>
                  </a:ext>
                </a:extLst>
              </p:cNvPr>
              <p:cNvSpPr txBox="1"/>
              <p:nvPr/>
            </p:nvSpPr>
            <p:spPr>
              <a:xfrm>
                <a:off x="2446229" y="1979361"/>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5" name="TextBox 44">
                <a:extLst>
                  <a:ext uri="{FF2B5EF4-FFF2-40B4-BE49-F238E27FC236}">
                    <a16:creationId xmlns:a16="http://schemas.microsoft.com/office/drawing/2014/main" id="{EF8BED4B-B0FC-35B2-3194-770EB3E003A0}"/>
                  </a:ext>
                </a:extLst>
              </p:cNvPr>
              <p:cNvSpPr txBox="1">
                <a:spLocks noRot="1" noChangeAspect="1" noMove="1" noResize="1" noEditPoints="1" noAdjustHandles="1" noChangeArrowheads="1" noChangeShapeType="1" noTextEdit="1"/>
              </p:cNvSpPr>
              <p:nvPr/>
            </p:nvSpPr>
            <p:spPr>
              <a:xfrm>
                <a:off x="2446229" y="1979361"/>
                <a:ext cx="40946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140352D-8A94-EB0D-0753-E5B9127759F0}"/>
                  </a:ext>
                </a:extLst>
              </p:cNvPr>
              <p:cNvSpPr txBox="1"/>
              <p:nvPr/>
            </p:nvSpPr>
            <p:spPr>
              <a:xfrm>
                <a:off x="4016800" y="2892262"/>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6" name="TextBox 45">
                <a:extLst>
                  <a:ext uri="{FF2B5EF4-FFF2-40B4-BE49-F238E27FC236}">
                    <a16:creationId xmlns:a16="http://schemas.microsoft.com/office/drawing/2014/main" id="{5140352D-8A94-EB0D-0753-E5B9127759F0}"/>
                  </a:ext>
                </a:extLst>
              </p:cNvPr>
              <p:cNvSpPr txBox="1">
                <a:spLocks noRot="1" noChangeAspect="1" noMove="1" noResize="1" noEditPoints="1" noAdjustHandles="1" noChangeArrowheads="1" noChangeShapeType="1" noTextEdit="1"/>
              </p:cNvSpPr>
              <p:nvPr/>
            </p:nvSpPr>
            <p:spPr>
              <a:xfrm>
                <a:off x="4016800" y="2892262"/>
                <a:ext cx="40946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0BA22E-1FF3-547C-8EF6-A5414D37FF4A}"/>
                  </a:ext>
                </a:extLst>
              </p:cNvPr>
              <p:cNvSpPr txBox="1"/>
              <p:nvPr/>
            </p:nvSpPr>
            <p:spPr>
              <a:xfrm>
                <a:off x="5154586" y="2357164"/>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7" name="TextBox 46">
                <a:extLst>
                  <a:ext uri="{FF2B5EF4-FFF2-40B4-BE49-F238E27FC236}">
                    <a16:creationId xmlns:a16="http://schemas.microsoft.com/office/drawing/2014/main" id="{150BA22E-1FF3-547C-8EF6-A5414D37FF4A}"/>
                  </a:ext>
                </a:extLst>
              </p:cNvPr>
              <p:cNvSpPr txBox="1">
                <a:spLocks noRot="1" noChangeAspect="1" noMove="1" noResize="1" noEditPoints="1" noAdjustHandles="1" noChangeArrowheads="1" noChangeShapeType="1" noTextEdit="1"/>
              </p:cNvSpPr>
              <p:nvPr/>
            </p:nvSpPr>
            <p:spPr>
              <a:xfrm>
                <a:off x="5154586" y="2357164"/>
                <a:ext cx="409468"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84FB770-F665-2456-1C10-43A04CDB9CA0}"/>
                  </a:ext>
                </a:extLst>
              </p:cNvPr>
              <p:cNvSpPr txBox="1"/>
              <p:nvPr/>
            </p:nvSpPr>
            <p:spPr>
              <a:xfrm>
                <a:off x="3836061" y="1958904"/>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8" name="TextBox 47">
                <a:extLst>
                  <a:ext uri="{FF2B5EF4-FFF2-40B4-BE49-F238E27FC236}">
                    <a16:creationId xmlns:a16="http://schemas.microsoft.com/office/drawing/2014/main" id="{E84FB770-F665-2456-1C10-43A04CDB9CA0}"/>
                  </a:ext>
                </a:extLst>
              </p:cNvPr>
              <p:cNvSpPr txBox="1">
                <a:spLocks noRot="1" noChangeAspect="1" noMove="1" noResize="1" noEditPoints="1" noAdjustHandles="1" noChangeArrowheads="1" noChangeShapeType="1" noTextEdit="1"/>
              </p:cNvSpPr>
              <p:nvPr/>
            </p:nvSpPr>
            <p:spPr>
              <a:xfrm>
                <a:off x="3836061" y="1958904"/>
                <a:ext cx="409468"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C5A48A8-7844-EAF1-4C4D-710C744FFF7A}"/>
                  </a:ext>
                </a:extLst>
              </p:cNvPr>
              <p:cNvSpPr txBox="1"/>
              <p:nvPr/>
            </p:nvSpPr>
            <p:spPr>
              <a:xfrm>
                <a:off x="3016312" y="2671585"/>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BC5A48A8-7844-EAF1-4C4D-710C744FFF7A}"/>
                  </a:ext>
                </a:extLst>
              </p:cNvPr>
              <p:cNvSpPr txBox="1">
                <a:spLocks noRot="1" noChangeAspect="1" noMove="1" noResize="1" noEditPoints="1" noAdjustHandles="1" noChangeArrowheads="1" noChangeShapeType="1" noTextEdit="1"/>
              </p:cNvSpPr>
              <p:nvPr/>
            </p:nvSpPr>
            <p:spPr>
              <a:xfrm>
                <a:off x="3016312" y="2671585"/>
                <a:ext cx="409468"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C92B201-5DBB-2DCB-2D87-28918ACDE7A5}"/>
                  </a:ext>
                </a:extLst>
              </p:cNvPr>
              <p:cNvSpPr txBox="1"/>
              <p:nvPr/>
            </p:nvSpPr>
            <p:spPr>
              <a:xfrm>
                <a:off x="3124881" y="2098741"/>
                <a:ext cx="40946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Aptos" panose="020B0004020202020204" pitchFamily="34" charset="0"/>
                              <a:cs typeface="Times New Roman" panose="02020603050405020304" pitchFamily="18" charset="0"/>
                            </a:rPr>
                            <m:t>𝑤</m:t>
                          </m:r>
                        </m:e>
                        <m:sub>
                          <m:r>
                            <a:rPr lang="en-US" sz="1600" i="1">
                              <a:effectLst/>
                              <a:latin typeface="Cambria Math" panose="02040503050406030204" pitchFamily="18" charset="0"/>
                              <a:ea typeface="Aptos" panose="020B0004020202020204" pitchFamily="34" charset="0"/>
                              <a:cs typeface="Times New Roman" panose="02020603050405020304" pitchFamily="18" charset="0"/>
                            </a:rPr>
                            <m:t>𝑒</m:t>
                          </m:r>
                        </m:sub>
                      </m:sSub>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id="{DC92B201-5DBB-2DCB-2D87-28918ACDE7A5}"/>
                  </a:ext>
                </a:extLst>
              </p:cNvPr>
              <p:cNvSpPr txBox="1">
                <a:spLocks noRot="1" noChangeAspect="1" noMove="1" noResize="1" noEditPoints="1" noAdjustHandles="1" noChangeArrowheads="1" noChangeShapeType="1" noTextEdit="1"/>
              </p:cNvSpPr>
              <p:nvPr/>
            </p:nvSpPr>
            <p:spPr>
              <a:xfrm>
                <a:off x="3124881" y="2098741"/>
                <a:ext cx="409468"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90F72BD-4702-6A93-86A9-9D557ED9533F}"/>
                  </a:ext>
                </a:extLst>
              </p:cNvPr>
              <p:cNvSpPr txBox="1"/>
              <p:nvPr/>
            </p:nvSpPr>
            <p:spPr>
              <a:xfrm>
                <a:off x="3713168" y="1337337"/>
                <a:ext cx="7396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490F72BD-4702-6A93-86A9-9D557ED9533F}"/>
                  </a:ext>
                </a:extLst>
              </p:cNvPr>
              <p:cNvSpPr txBox="1">
                <a:spLocks noRot="1" noChangeAspect="1" noMove="1" noResize="1" noEditPoints="1" noAdjustHandles="1" noChangeArrowheads="1" noChangeShapeType="1" noTextEdit="1"/>
              </p:cNvSpPr>
              <p:nvPr/>
            </p:nvSpPr>
            <p:spPr>
              <a:xfrm>
                <a:off x="3713168" y="1337337"/>
                <a:ext cx="739678" cy="338554"/>
              </a:xfrm>
              <a:prstGeom prst="rect">
                <a:avLst/>
              </a:prstGeom>
              <a:blipFill>
                <a:blip r:embed="rId12"/>
                <a:stretch>
                  <a:fillRect/>
                </a:stretch>
              </a:blipFill>
            </p:spPr>
            <p:txBody>
              <a:bodyPr/>
              <a:lstStyle/>
              <a:p>
                <a:r>
                  <a:rPr lang="en-US">
                    <a:noFill/>
                  </a:rPr>
                  <a:t> </a:t>
                </a:r>
              </a:p>
            </p:txBody>
          </p:sp>
        </mc:Fallback>
      </mc:AlternateContent>
      <p:cxnSp>
        <p:nvCxnSpPr>
          <p:cNvPr id="52" name="Connector: Curved 51">
            <a:extLst>
              <a:ext uri="{FF2B5EF4-FFF2-40B4-BE49-F238E27FC236}">
                <a16:creationId xmlns:a16="http://schemas.microsoft.com/office/drawing/2014/main" id="{C916628E-6256-882B-21B9-F6D11D731AF7}"/>
              </a:ext>
            </a:extLst>
          </p:cNvPr>
          <p:cNvCxnSpPr>
            <a:cxnSpLocks/>
          </p:cNvCxnSpPr>
          <p:nvPr/>
        </p:nvCxnSpPr>
        <p:spPr>
          <a:xfrm rot="5400000" flipH="1" flipV="1">
            <a:off x="3308040" y="-128764"/>
            <a:ext cx="101105" cy="3009918"/>
          </a:xfrm>
          <a:prstGeom prst="curvedConnector3">
            <a:avLst>
              <a:gd name="adj1" fmla="val 639917"/>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B52CC12-4F78-5B1B-8BEE-E2429C7C56F0}"/>
                  </a:ext>
                </a:extLst>
              </p:cNvPr>
              <p:cNvSpPr txBox="1"/>
              <p:nvPr/>
            </p:nvSpPr>
            <p:spPr>
              <a:xfrm>
                <a:off x="3573240" y="478178"/>
                <a:ext cx="35237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53" name="TextBox 52">
                <a:extLst>
                  <a:ext uri="{FF2B5EF4-FFF2-40B4-BE49-F238E27FC236}">
                    <a16:creationId xmlns:a16="http://schemas.microsoft.com/office/drawing/2014/main" id="{6B52CC12-4F78-5B1B-8BEE-E2429C7C56F0}"/>
                  </a:ext>
                </a:extLst>
              </p:cNvPr>
              <p:cNvSpPr txBox="1">
                <a:spLocks noRot="1" noChangeAspect="1" noMove="1" noResize="1" noEditPoints="1" noAdjustHandles="1" noChangeArrowheads="1" noChangeShapeType="1" noTextEdit="1"/>
              </p:cNvSpPr>
              <p:nvPr/>
            </p:nvSpPr>
            <p:spPr>
              <a:xfrm>
                <a:off x="3573240" y="478178"/>
                <a:ext cx="352375"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7EC11B4-C100-E34C-5DB5-66C6EFD231B1}"/>
                  </a:ext>
                </a:extLst>
              </p:cNvPr>
              <p:cNvSpPr txBox="1"/>
              <p:nvPr/>
            </p:nvSpPr>
            <p:spPr>
              <a:xfrm>
                <a:off x="2103513" y="1356378"/>
                <a:ext cx="7396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37EC11B4-C100-E34C-5DB5-66C6EFD231B1}"/>
                  </a:ext>
                </a:extLst>
              </p:cNvPr>
              <p:cNvSpPr txBox="1">
                <a:spLocks noRot="1" noChangeAspect="1" noMove="1" noResize="1" noEditPoints="1" noAdjustHandles="1" noChangeArrowheads="1" noChangeShapeType="1" noTextEdit="1"/>
              </p:cNvSpPr>
              <p:nvPr/>
            </p:nvSpPr>
            <p:spPr>
              <a:xfrm>
                <a:off x="2103513" y="1356378"/>
                <a:ext cx="739678" cy="338554"/>
              </a:xfrm>
              <a:prstGeom prst="rect">
                <a:avLst/>
              </a:prstGeom>
              <a:blipFill>
                <a:blip r:embed="rId14"/>
                <a:stretch>
                  <a:fillRect/>
                </a:stretch>
              </a:blipFill>
            </p:spPr>
            <p:txBody>
              <a:bodyPr/>
              <a:lstStyle/>
              <a:p>
                <a:r>
                  <a:rPr lang="en-US">
                    <a:noFill/>
                  </a:rPr>
                  <a:t> </a:t>
                </a:r>
              </a:p>
            </p:txBody>
          </p:sp>
        </mc:Fallback>
      </mc:AlternateContent>
      <p:cxnSp>
        <p:nvCxnSpPr>
          <p:cNvPr id="55" name="Connector: Curved 54">
            <a:extLst>
              <a:ext uri="{FF2B5EF4-FFF2-40B4-BE49-F238E27FC236}">
                <a16:creationId xmlns:a16="http://schemas.microsoft.com/office/drawing/2014/main" id="{4A7095AD-27DD-EB35-A814-8C39FB9EB86A}"/>
              </a:ext>
            </a:extLst>
          </p:cNvPr>
          <p:cNvCxnSpPr>
            <a:cxnSpLocks/>
            <a:stCxn id="14" idx="7"/>
            <a:endCxn id="14" idx="1"/>
          </p:cNvCxnSpPr>
          <p:nvPr/>
        </p:nvCxnSpPr>
        <p:spPr>
          <a:xfrm rot="16200000" flipV="1">
            <a:off x="1595065" y="1158603"/>
            <a:ext cx="12700" cy="504437"/>
          </a:xfrm>
          <a:prstGeom prst="curvedConnector3">
            <a:avLst>
              <a:gd name="adj1" fmla="val 2596094"/>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nector: Curved 55">
            <a:extLst>
              <a:ext uri="{FF2B5EF4-FFF2-40B4-BE49-F238E27FC236}">
                <a16:creationId xmlns:a16="http://schemas.microsoft.com/office/drawing/2014/main" id="{C20FE8CD-B60F-DD6C-7975-4DBC1FA3A5F3}"/>
              </a:ext>
            </a:extLst>
          </p:cNvPr>
          <p:cNvCxnSpPr>
            <a:cxnSpLocks/>
            <a:stCxn id="20" idx="7"/>
            <a:endCxn id="20" idx="1"/>
          </p:cNvCxnSpPr>
          <p:nvPr/>
        </p:nvCxnSpPr>
        <p:spPr>
          <a:xfrm rot="16200000" flipV="1">
            <a:off x="3216550" y="1153795"/>
            <a:ext cx="12700" cy="504437"/>
          </a:xfrm>
          <a:prstGeom prst="curvedConnector3">
            <a:avLst>
              <a:gd name="adj1" fmla="val 2121354"/>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nector: Curved 56">
            <a:extLst>
              <a:ext uri="{FF2B5EF4-FFF2-40B4-BE49-F238E27FC236}">
                <a16:creationId xmlns:a16="http://schemas.microsoft.com/office/drawing/2014/main" id="{5EEAACC1-82A1-500E-C357-434DD5F2CD61}"/>
              </a:ext>
            </a:extLst>
          </p:cNvPr>
          <p:cNvCxnSpPr>
            <a:cxnSpLocks/>
            <a:stCxn id="18" idx="3"/>
            <a:endCxn id="17" idx="0"/>
          </p:cNvCxnSpPr>
          <p:nvPr/>
        </p:nvCxnSpPr>
        <p:spPr>
          <a:xfrm flipH="1" flipV="1">
            <a:off x="4857199" y="1309717"/>
            <a:ext cx="287888" cy="358690"/>
          </a:xfrm>
          <a:prstGeom prst="curvedConnector4">
            <a:avLst>
              <a:gd name="adj1" fmla="val -103305"/>
              <a:gd name="adj2" fmla="val 163732"/>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3578B273-B8BC-F5EC-0E44-FD53B9CDC767}"/>
              </a:ext>
            </a:extLst>
          </p:cNvPr>
          <p:cNvCxnSpPr>
            <a:cxnSpLocks/>
            <a:stCxn id="20" idx="3"/>
            <a:endCxn id="14" idx="5"/>
          </p:cNvCxnSpPr>
          <p:nvPr/>
        </p:nvCxnSpPr>
        <p:spPr>
          <a:xfrm flipH="1">
            <a:off x="1847283" y="1894188"/>
            <a:ext cx="1117048" cy="4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1059CA9E-2D11-B5EF-5C12-2D5DA74F47FB}"/>
              </a:ext>
            </a:extLst>
          </p:cNvPr>
          <p:cNvCxnSpPr>
            <a:cxnSpLocks/>
            <a:stCxn id="17" idx="3"/>
            <a:endCxn id="20" idx="5"/>
          </p:cNvCxnSpPr>
          <p:nvPr/>
        </p:nvCxnSpPr>
        <p:spPr>
          <a:xfrm flipH="1" flipV="1">
            <a:off x="3468768" y="1894188"/>
            <a:ext cx="1136212" cy="4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C945BF2-89CB-D388-EAB3-DE1C4A2D0250}"/>
                  </a:ext>
                </a:extLst>
              </p:cNvPr>
              <p:cNvSpPr txBox="1"/>
              <p:nvPr/>
            </p:nvSpPr>
            <p:spPr>
              <a:xfrm>
                <a:off x="2392026" y="1620068"/>
                <a:ext cx="36878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0C945BF2-89CB-D388-EAB3-DE1C4A2D0250}"/>
                  </a:ext>
                </a:extLst>
              </p:cNvPr>
              <p:cNvSpPr txBox="1">
                <a:spLocks noRot="1" noChangeAspect="1" noMove="1" noResize="1" noEditPoints="1" noAdjustHandles="1" noChangeArrowheads="1" noChangeShapeType="1" noTextEdit="1"/>
              </p:cNvSpPr>
              <p:nvPr/>
            </p:nvSpPr>
            <p:spPr>
              <a:xfrm>
                <a:off x="2392026" y="1620068"/>
                <a:ext cx="368789"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25C67B5-6418-2762-C595-F005E9250610}"/>
                  </a:ext>
                </a:extLst>
              </p:cNvPr>
              <p:cNvSpPr txBox="1"/>
              <p:nvPr/>
            </p:nvSpPr>
            <p:spPr>
              <a:xfrm>
                <a:off x="3980110" y="1618065"/>
                <a:ext cx="3071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61" name="TextBox 60">
                <a:extLst>
                  <a:ext uri="{FF2B5EF4-FFF2-40B4-BE49-F238E27FC236}">
                    <a16:creationId xmlns:a16="http://schemas.microsoft.com/office/drawing/2014/main" id="{825C67B5-6418-2762-C595-F005E9250610}"/>
                  </a:ext>
                </a:extLst>
              </p:cNvPr>
              <p:cNvSpPr txBox="1">
                <a:spLocks noRot="1" noChangeAspect="1" noMove="1" noResize="1" noEditPoints="1" noAdjustHandles="1" noChangeArrowheads="1" noChangeShapeType="1" noTextEdit="1"/>
              </p:cNvSpPr>
              <p:nvPr/>
            </p:nvSpPr>
            <p:spPr>
              <a:xfrm>
                <a:off x="3980110" y="1618065"/>
                <a:ext cx="307121" cy="338554"/>
              </a:xfrm>
              <a:prstGeom prst="rect">
                <a:avLst/>
              </a:prstGeom>
              <a:blipFill>
                <a:blip r:embed="rId16"/>
                <a:stretch>
                  <a:fillRect/>
                </a:stretch>
              </a:blipFill>
            </p:spPr>
            <p:txBody>
              <a:bodyPr/>
              <a:lstStyle/>
              <a:p>
                <a:r>
                  <a:rPr lang="en-US">
                    <a:noFill/>
                  </a:rPr>
                  <a:t> </a:t>
                </a:r>
              </a:p>
            </p:txBody>
          </p:sp>
        </mc:Fallback>
      </mc:AlternateContent>
      <p:cxnSp>
        <p:nvCxnSpPr>
          <p:cNvPr id="62" name="Connector: Curved 61">
            <a:extLst>
              <a:ext uri="{FF2B5EF4-FFF2-40B4-BE49-F238E27FC236}">
                <a16:creationId xmlns:a16="http://schemas.microsoft.com/office/drawing/2014/main" id="{9203C6F8-2FA0-6728-27A0-DCFD34DF3BE7}"/>
              </a:ext>
            </a:extLst>
          </p:cNvPr>
          <p:cNvCxnSpPr>
            <a:cxnSpLocks/>
            <a:stCxn id="17" idx="0"/>
            <a:endCxn id="14" idx="0"/>
          </p:cNvCxnSpPr>
          <p:nvPr/>
        </p:nvCxnSpPr>
        <p:spPr>
          <a:xfrm rot="16200000" flipH="1" flipV="1">
            <a:off x="3226131" y="-321350"/>
            <a:ext cx="1" cy="3262134"/>
          </a:xfrm>
          <a:prstGeom prst="curved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FEC1C25-4CEC-CA33-A323-279A4066A7A1}"/>
                  </a:ext>
                </a:extLst>
              </p:cNvPr>
              <p:cNvSpPr txBox="1"/>
              <p:nvPr/>
            </p:nvSpPr>
            <p:spPr>
              <a:xfrm>
                <a:off x="3050970" y="781041"/>
                <a:ext cx="7396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𝑤</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3" name="TextBox 62">
                <a:extLst>
                  <a:ext uri="{FF2B5EF4-FFF2-40B4-BE49-F238E27FC236}">
                    <a16:creationId xmlns:a16="http://schemas.microsoft.com/office/drawing/2014/main" id="{6FEC1C25-4CEC-CA33-A323-279A4066A7A1}"/>
                  </a:ext>
                </a:extLst>
              </p:cNvPr>
              <p:cNvSpPr txBox="1">
                <a:spLocks noRot="1" noChangeAspect="1" noMove="1" noResize="1" noEditPoints="1" noAdjustHandles="1" noChangeArrowheads="1" noChangeShapeType="1" noTextEdit="1"/>
              </p:cNvSpPr>
              <p:nvPr/>
            </p:nvSpPr>
            <p:spPr>
              <a:xfrm>
                <a:off x="3050970" y="781041"/>
                <a:ext cx="739678"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6" name="TextBox 2175">
                <a:extLst>
                  <a:ext uri="{FF2B5EF4-FFF2-40B4-BE49-F238E27FC236}">
                    <a16:creationId xmlns:a16="http://schemas.microsoft.com/office/drawing/2014/main" id="{AE3BDDC9-019A-E239-12C4-DEC889574D0E}"/>
                  </a:ext>
                </a:extLst>
              </p:cNvPr>
              <p:cNvSpPr txBox="1"/>
              <p:nvPr/>
            </p:nvSpPr>
            <p:spPr>
              <a:xfrm>
                <a:off x="6077111" y="2211412"/>
                <a:ext cx="3009671" cy="577017"/>
              </a:xfrm>
              <a:prstGeom prst="rect">
                <a:avLst/>
              </a:prstGeom>
              <a:noFill/>
            </p:spPr>
            <p:txBody>
              <a:bodyPr wrap="square">
                <a:spAutoFit/>
              </a:bodyPr>
              <a:lstStyle/>
              <a:p>
                <a14:m>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𝑛</m:t>
                        </m:r>
                      </m:sub>
                    </m:sSub>
                    <m:r>
                      <a:rPr lang="en-US" sz="1600" i="0">
                        <a:latin typeface="Cambria Math" panose="02040503050406030204" pitchFamily="18" charset="0"/>
                      </a:rPr>
                      <m:t>=</m:t>
                    </m:r>
                    <m:r>
                      <a:rPr lang="en-US" sz="1600" i="1">
                        <a:latin typeface="Cambria Math" panose="02040503050406030204" pitchFamily="18" charset="0"/>
                      </a:rPr>
                      <m:t>𝑃</m:t>
                    </m:r>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m:t>
                            </m:r>
                          </m:sub>
                        </m:sSub>
                      </m:e>
                      <m:e>
                        <m:r>
                          <a:rPr lang="en-US" sz="1600" i="1">
                            <a:latin typeface="Cambria Math" panose="02040503050406030204" pitchFamily="18" charset="0"/>
                          </a:rPr>
                          <m:t>𝑊</m:t>
                        </m:r>
                      </m:e>
                    </m:d>
                    <m:r>
                      <a:rPr lang="en-US" sz="1600" i="0">
                        <a:latin typeface="Cambria Math" panose="02040503050406030204" pitchFamily="18" charset="0"/>
                      </a:rPr>
                      <m:t>= </m:t>
                    </m:r>
                    <m:f>
                      <m:fPr>
                        <m:ctrlPr>
                          <a:rPr lang="en-US" sz="1600" i="1">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𝑀</m:t>
                            </m:r>
                          </m:e>
                          <m: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𝑊</m:t>
                                </m:r>
                                <m:r>
                                  <a:rPr lang="en-US" sz="1600" i="0">
                                    <a:latin typeface="Cambria Math" panose="02040503050406030204" pitchFamily="18" charset="0"/>
                                  </a:rPr>
                                  <m:t>,</m:t>
                                </m:r>
                                <m:r>
                                  <a:rPr lang="en-US" sz="1600" i="1">
                                    <a:latin typeface="Cambria Math" panose="02040503050406030204" pitchFamily="18" charset="0"/>
                                  </a:rPr>
                                  <m:t>𝑖</m:t>
                                </m:r>
                              </m:sub>
                            </m:sSub>
                          </m:sub>
                        </m:sSub>
                      </m:num>
                      <m:den>
                        <m:nary>
                          <m:naryPr>
                            <m:chr m:val="∑"/>
                            <m:subHide m:val="on"/>
                            <m:supHide m:val="on"/>
                            <m:ctrlPr>
                              <a:rPr lang="en-US" sz="1600" i="1">
                                <a:latin typeface="Cambria Math" panose="02040503050406030204" pitchFamily="18" charset="0"/>
                              </a:rPr>
                            </m:ctrlPr>
                          </m:naryPr>
                          <m:sub/>
                          <m:sup/>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𝑀</m:t>
                                </m:r>
                              </m:e>
                              <m:sub>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𝑊</m:t>
                                    </m:r>
                                  </m:sub>
                                </m:sSub>
                              </m:sub>
                            </m:sSub>
                          </m:e>
                        </m:nary>
                      </m:den>
                    </m:f>
                    <m:r>
                      <a:rPr lang="en-US" sz="1600" i="0">
                        <a:latin typeface="Cambria Math" panose="02040503050406030204" pitchFamily="18" charset="0"/>
                      </a:rPr>
                      <m:t> </m:t>
                    </m:r>
                  </m:oMath>
                </a14:m>
                <a:r>
                  <a:rPr lang="en-US" sz="1600"/>
                  <a:t> </a:t>
                </a:r>
                <a:r>
                  <a:rPr lang="en-US" sz="1600">
                    <a:latin typeface="Cambria Math" panose="02040503050406030204" pitchFamily="18" charset="0"/>
                    <a:ea typeface="Cambria Math" panose="02040503050406030204" pitchFamily="18" charset="0"/>
                  </a:rPr>
                  <a:t>(1)</a:t>
                </a:r>
              </a:p>
            </p:txBody>
          </p:sp>
        </mc:Choice>
        <mc:Fallback xmlns="">
          <p:sp>
            <p:nvSpPr>
              <p:cNvPr id="2176" name="TextBox 2175">
                <a:extLst>
                  <a:ext uri="{FF2B5EF4-FFF2-40B4-BE49-F238E27FC236}">
                    <a16:creationId xmlns:a16="http://schemas.microsoft.com/office/drawing/2014/main" id="{AE3BDDC9-019A-E239-12C4-DEC889574D0E}"/>
                  </a:ext>
                </a:extLst>
              </p:cNvPr>
              <p:cNvSpPr txBox="1">
                <a:spLocks noRot="1" noChangeAspect="1" noMove="1" noResize="1" noEditPoints="1" noAdjustHandles="1" noChangeArrowheads="1" noChangeShapeType="1" noTextEdit="1"/>
              </p:cNvSpPr>
              <p:nvPr/>
            </p:nvSpPr>
            <p:spPr>
              <a:xfrm>
                <a:off x="6077111" y="2211412"/>
                <a:ext cx="3009671" cy="577017"/>
              </a:xfrm>
              <a:prstGeom prst="rect">
                <a:avLst/>
              </a:prstGeom>
              <a:blipFill>
                <a:blip r:embed="rId18"/>
                <a:stretch>
                  <a:fillRect t="-1064" b="-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7" name="TextBox 2176">
                <a:extLst>
                  <a:ext uri="{FF2B5EF4-FFF2-40B4-BE49-F238E27FC236}">
                    <a16:creationId xmlns:a16="http://schemas.microsoft.com/office/drawing/2014/main" id="{7105F8B4-38C5-57FF-BCB7-7FEA543BB6CF}"/>
                  </a:ext>
                </a:extLst>
              </p:cNvPr>
              <p:cNvSpPr txBox="1"/>
              <p:nvPr/>
            </p:nvSpPr>
            <p:spPr>
              <a:xfrm>
                <a:off x="4440065" y="4241080"/>
                <a:ext cx="2754889" cy="577017"/>
              </a:xfrm>
              <a:prstGeom prst="rect">
                <a:avLst/>
              </a:prstGeom>
              <a:noFill/>
            </p:spPr>
            <p:txBody>
              <a:bodyPr wrap="square">
                <a:spAutoFit/>
              </a:bodyPr>
              <a:lstStyle/>
              <a:p>
                <a14:m>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𝑒</m:t>
                        </m:r>
                      </m:sub>
                    </m:sSub>
                    <m:r>
                      <a:rPr lang="en-US" sz="1600" i="0">
                        <a:latin typeface="Cambria Math" panose="02040503050406030204" pitchFamily="18" charset="0"/>
                      </a:rPr>
                      <m:t>=</m:t>
                    </m:r>
                    <m:r>
                      <a:rPr lang="en-US" sz="1600" i="1">
                        <a:latin typeface="Cambria Math" panose="02040503050406030204" pitchFamily="18" charset="0"/>
                      </a:rPr>
                      <m:t>𝑃</m:t>
                    </m:r>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𝑖</m:t>
                            </m:r>
                          </m:sub>
                        </m:sSub>
                      </m:e>
                      <m:e>
                        <m:r>
                          <a:rPr lang="en-US" sz="1600" i="1">
                            <a:latin typeface="Cambria Math" panose="02040503050406030204" pitchFamily="18" charset="0"/>
                          </a:rPr>
                          <m:t>𝑊</m:t>
                        </m:r>
                      </m:e>
                    </m:d>
                    <m:r>
                      <a:rPr lang="en-US" sz="1600" i="0">
                        <a:latin typeface="Cambria Math" panose="02040503050406030204" pitchFamily="18" charset="0"/>
                      </a:rPr>
                      <m:t>= </m:t>
                    </m:r>
                    <m:f>
                      <m:fPr>
                        <m:ctrlPr>
                          <a:rPr lang="en-US" sz="1600" i="1">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𝑀</m:t>
                            </m:r>
                          </m:e>
                          <m: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𝑊</m:t>
                                </m:r>
                                <m:r>
                                  <a:rPr lang="en-US" sz="1600" i="0">
                                    <a:latin typeface="Cambria Math" panose="02040503050406030204" pitchFamily="18" charset="0"/>
                                  </a:rPr>
                                  <m:t>,</m:t>
                                </m:r>
                                <m:r>
                                  <a:rPr lang="en-US" sz="1600" i="1">
                                    <a:latin typeface="Cambria Math" panose="02040503050406030204" pitchFamily="18" charset="0"/>
                                  </a:rPr>
                                  <m:t>𝑖</m:t>
                                </m:r>
                              </m:sub>
                            </m:sSub>
                          </m:sub>
                        </m:sSub>
                      </m:num>
                      <m:den>
                        <m:nary>
                          <m:naryPr>
                            <m:chr m:val="∑"/>
                            <m:subHide m:val="on"/>
                            <m:supHide m:val="on"/>
                            <m:ctrlPr>
                              <a:rPr lang="en-US" sz="1600" i="1">
                                <a:latin typeface="Cambria Math" panose="02040503050406030204" pitchFamily="18" charset="0"/>
                              </a:rPr>
                            </m:ctrlPr>
                          </m:naryPr>
                          <m:sub/>
                          <m:sup/>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𝑀</m:t>
                                </m:r>
                              </m:e>
                              <m: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𝑊</m:t>
                                    </m:r>
                                  </m:sub>
                                </m:sSub>
                              </m:sub>
                            </m:sSub>
                          </m:e>
                        </m:nary>
                      </m:den>
                    </m:f>
                    <m:r>
                      <a:rPr lang="en-US" sz="1600" i="0">
                        <a:latin typeface="Cambria Math" panose="02040503050406030204" pitchFamily="18" charset="0"/>
                      </a:rPr>
                      <m:t> </m:t>
                    </m:r>
                  </m:oMath>
                </a14:m>
                <a:r>
                  <a:rPr lang="en-US" sz="1600" dirty="0"/>
                  <a:t> </a:t>
                </a:r>
                <a:r>
                  <a:rPr lang="en-US" sz="1600" dirty="0">
                    <a:latin typeface="Cambria Math" panose="02040503050406030204" pitchFamily="18" charset="0"/>
                    <a:ea typeface="Cambria Math" panose="02040503050406030204" pitchFamily="18" charset="0"/>
                  </a:rPr>
                  <a:t>(2)</a:t>
                </a:r>
              </a:p>
            </p:txBody>
          </p:sp>
        </mc:Choice>
        <mc:Fallback xmlns="">
          <p:sp>
            <p:nvSpPr>
              <p:cNvPr id="2177" name="TextBox 2176">
                <a:extLst>
                  <a:ext uri="{FF2B5EF4-FFF2-40B4-BE49-F238E27FC236}">
                    <a16:creationId xmlns:a16="http://schemas.microsoft.com/office/drawing/2014/main" id="{7105F8B4-38C5-57FF-BCB7-7FEA543BB6CF}"/>
                  </a:ext>
                </a:extLst>
              </p:cNvPr>
              <p:cNvSpPr txBox="1">
                <a:spLocks noRot="1" noChangeAspect="1" noMove="1" noResize="1" noEditPoints="1" noAdjustHandles="1" noChangeArrowheads="1" noChangeShapeType="1" noTextEdit="1"/>
              </p:cNvSpPr>
              <p:nvPr/>
            </p:nvSpPr>
            <p:spPr>
              <a:xfrm>
                <a:off x="4440065" y="4241080"/>
                <a:ext cx="2754889" cy="577017"/>
              </a:xfrm>
              <a:prstGeom prst="rect">
                <a:avLst/>
              </a:prstGeom>
              <a:blipFill>
                <a:blip r:embed="rId19"/>
                <a:stretch>
                  <a:fillRect t="-1064" b="-63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8" name="TextBox 2177">
                <a:extLst>
                  <a:ext uri="{FF2B5EF4-FFF2-40B4-BE49-F238E27FC236}">
                    <a16:creationId xmlns:a16="http://schemas.microsoft.com/office/drawing/2014/main" id="{5C03A156-6E88-E315-75DA-8E318ECBDEBE}"/>
                  </a:ext>
                </a:extLst>
              </p:cNvPr>
              <p:cNvSpPr txBox="1"/>
              <p:nvPr/>
            </p:nvSpPr>
            <p:spPr>
              <a:xfrm>
                <a:off x="3054341" y="4357489"/>
                <a:ext cx="1472614" cy="344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𝑒</m:t>
                      </m:r>
                      <m:r>
                        <a:rPr lang="en-US" i="0">
                          <a:latin typeface="Cambria Math" panose="02040503050406030204" pitchFamily="18" charset="0"/>
                        </a:rPr>
                        <m:t>=</m:t>
                      </m:r>
                      <m:d>
                        <m:dPr>
                          <m:sep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e>
                        <m:e>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sub>
                          </m:sSub>
                        </m:e>
                      </m:d>
                    </m:oMath>
                  </m:oMathPara>
                </a14:m>
                <a:endParaRPr lang="en-US" dirty="0"/>
              </a:p>
            </p:txBody>
          </p:sp>
        </mc:Choice>
        <mc:Fallback xmlns="">
          <p:sp>
            <p:nvSpPr>
              <p:cNvPr id="2178" name="TextBox 2177">
                <a:extLst>
                  <a:ext uri="{FF2B5EF4-FFF2-40B4-BE49-F238E27FC236}">
                    <a16:creationId xmlns:a16="http://schemas.microsoft.com/office/drawing/2014/main" id="{5C03A156-6E88-E315-75DA-8E318ECBDEBE}"/>
                  </a:ext>
                </a:extLst>
              </p:cNvPr>
              <p:cNvSpPr txBox="1">
                <a:spLocks noRot="1" noChangeAspect="1" noMove="1" noResize="1" noEditPoints="1" noAdjustHandles="1" noChangeArrowheads="1" noChangeShapeType="1" noTextEdit="1"/>
              </p:cNvSpPr>
              <p:nvPr/>
            </p:nvSpPr>
            <p:spPr>
              <a:xfrm>
                <a:off x="3054341" y="4357489"/>
                <a:ext cx="1472614" cy="34419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9" name="TextBox 2178">
                <a:extLst>
                  <a:ext uri="{FF2B5EF4-FFF2-40B4-BE49-F238E27FC236}">
                    <a16:creationId xmlns:a16="http://schemas.microsoft.com/office/drawing/2014/main" id="{14F6D346-DE74-454C-3413-543D01B29FE8}"/>
                  </a:ext>
                </a:extLst>
              </p:cNvPr>
              <p:cNvSpPr txBox="1"/>
              <p:nvPr/>
            </p:nvSpPr>
            <p:spPr>
              <a:xfrm>
                <a:off x="6131793" y="2840862"/>
                <a:ext cx="1623821" cy="344197"/>
              </a:xfrm>
              <a:prstGeom prst="rect">
                <a:avLst/>
              </a:prstGeom>
              <a:noFill/>
            </p:spPr>
            <p:txBody>
              <a:bodyPr wrap="square">
                <a:spAutoFit/>
              </a:bodyPr>
              <a:lstStyle/>
              <a:p>
                <a:r>
                  <a:rPr lang="en-US"/>
                  <a:t> </a:t>
                </a:r>
                <a14:m>
                  <m:oMath xmlns:m="http://schemas.openxmlformats.org/officeDocument/2006/math">
                    <m:r>
                      <m:rPr>
                        <m:sty m:val="p"/>
                      </m:rPr>
                      <a:rPr lang="en-US">
                        <a:latin typeface="Cambria Math" panose="02040503050406030204" pitchFamily="18" charset="0"/>
                      </a:rPr>
                      <m:t>n</m:t>
                    </m:r>
                    <m:r>
                      <a:rPr lang="en-US" i="0">
                        <a:latin typeface="Cambria Math" panose="02040503050406030204" pitchFamily="18" charset="0"/>
                      </a:rPr>
                      <m:t>=</m:t>
                    </m:r>
                    <m:d>
                      <m:dPr>
                        <m:sep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𝑤</m:t>
                            </m:r>
                          </m:sub>
                        </m:sSub>
                      </m:e>
                      <m:e>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𝑤</m:t>
                                </m:r>
                              </m:e>
                              <m:sub>
                                <m:r>
                                  <a:rPr lang="en-US" b="0" i="1" smtClean="0">
                                    <a:latin typeface="Cambria Math" panose="02040503050406030204" pitchFamily="18" charset="0"/>
                                  </a:rPr>
                                  <m:t>𝑖</m:t>
                                </m:r>
                              </m:sub>
                            </m:sSub>
                          </m:sub>
                        </m:sSub>
                      </m:e>
                    </m:d>
                  </m:oMath>
                </a14:m>
                <a:endParaRPr lang="en-US"/>
              </a:p>
            </p:txBody>
          </p:sp>
        </mc:Choice>
        <mc:Fallback xmlns="">
          <p:sp>
            <p:nvSpPr>
              <p:cNvPr id="2179" name="TextBox 2178">
                <a:extLst>
                  <a:ext uri="{FF2B5EF4-FFF2-40B4-BE49-F238E27FC236}">
                    <a16:creationId xmlns:a16="http://schemas.microsoft.com/office/drawing/2014/main" id="{14F6D346-DE74-454C-3413-543D01B29FE8}"/>
                  </a:ext>
                </a:extLst>
              </p:cNvPr>
              <p:cNvSpPr txBox="1">
                <a:spLocks noRot="1" noChangeAspect="1" noMove="1" noResize="1" noEditPoints="1" noAdjustHandles="1" noChangeArrowheads="1" noChangeShapeType="1" noTextEdit="1"/>
              </p:cNvSpPr>
              <p:nvPr/>
            </p:nvSpPr>
            <p:spPr>
              <a:xfrm>
                <a:off x="6131793" y="2840862"/>
                <a:ext cx="1623821" cy="344197"/>
              </a:xfrm>
              <a:prstGeom prst="rect">
                <a:avLst/>
              </a:prstGeom>
              <a:blipFill>
                <a:blip r:embed="rId21"/>
                <a:stretch>
                  <a:fillRect/>
                </a:stretch>
              </a:blipFill>
            </p:spPr>
            <p:txBody>
              <a:bodyPr/>
              <a:lstStyle/>
              <a:p>
                <a:r>
                  <a:rPr lang="en-US">
                    <a:noFill/>
                  </a:rPr>
                  <a:t> </a:t>
                </a:r>
              </a:p>
            </p:txBody>
          </p:sp>
        </mc:Fallback>
      </mc:AlternateContent>
      <p:sp>
        <p:nvSpPr>
          <p:cNvPr id="2181" name="Title 1">
            <a:extLst>
              <a:ext uri="{FF2B5EF4-FFF2-40B4-BE49-F238E27FC236}">
                <a16:creationId xmlns:a16="http://schemas.microsoft.com/office/drawing/2014/main" id="{17713E3A-FD55-6A05-0327-910031F4C795}"/>
              </a:ext>
            </a:extLst>
          </p:cNvPr>
          <p:cNvSpPr txBox="1">
            <a:spLocks/>
          </p:cNvSpPr>
          <p:nvPr/>
        </p:nvSpPr>
        <p:spPr>
          <a:xfrm>
            <a:off x="566016" y="24715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p:sp>
        <p:nvSpPr>
          <p:cNvPr id="2182" name="Slide Number Placeholder 4">
            <a:extLst>
              <a:ext uri="{FF2B5EF4-FFF2-40B4-BE49-F238E27FC236}">
                <a16:creationId xmlns:a16="http://schemas.microsoft.com/office/drawing/2014/main" id="{D6BDFFC3-3DE8-DDBF-7290-553C6443A410}"/>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19</a:t>
            </a:fld>
            <a:endParaRPr lang="en-US" sz="1400" dirty="0"/>
          </a:p>
        </p:txBody>
      </p:sp>
    </p:spTree>
    <p:extLst>
      <p:ext uri="{BB962C8B-B14F-4D97-AF65-F5344CB8AC3E}">
        <p14:creationId xmlns:p14="http://schemas.microsoft.com/office/powerpoint/2010/main" val="12863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25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0"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25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2" presetClass="entr" presetSubtype="4" fill="hold" grpId="0" nodeType="withEffect">
                                  <p:stCondLst>
                                    <p:cond delay="25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fill="hold"/>
                                        <p:tgtEl>
                                          <p:spTgt spid="53"/>
                                        </p:tgtEl>
                                        <p:attrNameLst>
                                          <p:attrName>ppt_x</p:attrName>
                                        </p:attrNameLst>
                                      </p:cBhvr>
                                      <p:tavLst>
                                        <p:tav tm="0">
                                          <p:val>
                                            <p:strVal val="#ppt_x"/>
                                          </p:val>
                                        </p:tav>
                                        <p:tav tm="100000">
                                          <p:val>
                                            <p:strVal val="#ppt_x"/>
                                          </p:val>
                                        </p:tav>
                                      </p:tavLst>
                                    </p:anim>
                                    <p:anim calcmode="lin" valueType="num">
                                      <p:cBhvr additive="base">
                                        <p:cTn id="33" dur="500" fill="hold"/>
                                        <p:tgtEl>
                                          <p:spTgt spid="53"/>
                                        </p:tgtEl>
                                        <p:attrNameLst>
                                          <p:attrName>ppt_y</p:attrName>
                                        </p:attrNameLst>
                                      </p:cBhvr>
                                      <p:tavLst>
                                        <p:tav tm="0">
                                          <p:val>
                                            <p:strVal val="1+#ppt_h/2"/>
                                          </p:val>
                                        </p:tav>
                                        <p:tav tm="100000">
                                          <p:val>
                                            <p:strVal val="#ppt_y"/>
                                          </p:val>
                                        </p:tav>
                                      </p:tavLst>
                                    </p:anim>
                                  </p:childTnLst>
                                </p:cTn>
                              </p:par>
                              <p:par>
                                <p:cTn id="34" presetID="10" presetClass="entr" presetSubtype="0" fill="hold" grpId="0" nodeType="withEffect">
                                  <p:stCondLst>
                                    <p:cond delay="250"/>
                                  </p:stCondLst>
                                  <p:childTnLst>
                                    <p:set>
                                      <p:cBhvr>
                                        <p:cTn id="35" dur="1" fill="hold">
                                          <p:stCondLst>
                                            <p:cond delay="0"/>
                                          </p:stCondLst>
                                        </p:cTn>
                                        <p:tgtEl>
                                          <p:spTgt spid="2179"/>
                                        </p:tgtEl>
                                        <p:attrNameLst>
                                          <p:attrName>style.visibility</p:attrName>
                                        </p:attrNameLst>
                                      </p:cBhvr>
                                      <p:to>
                                        <p:strVal val="visible"/>
                                      </p:to>
                                    </p:set>
                                    <p:animEffect transition="in" filter="fade">
                                      <p:cBhvr>
                                        <p:cTn id="36" dur="500"/>
                                        <p:tgtEl>
                                          <p:spTgt spid="217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2176"/>
                                        </p:tgtEl>
                                        <p:attrNameLst>
                                          <p:attrName>style.visibility</p:attrName>
                                        </p:attrNameLst>
                                      </p:cBhvr>
                                      <p:to>
                                        <p:strVal val="visible"/>
                                      </p:to>
                                    </p:set>
                                    <p:animEffect transition="in" filter="fade">
                                      <p:cBhvr>
                                        <p:cTn id="39" dur="500"/>
                                        <p:tgtEl>
                                          <p:spTgt spid="217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2" presetClass="entr" presetSubtype="4"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53" presetClass="entr" presetSubtype="16"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2" presetClass="entr" presetSubtype="4"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ppt_x"/>
                                          </p:val>
                                        </p:tav>
                                        <p:tav tm="100000">
                                          <p:val>
                                            <p:strVal val="#ppt_x"/>
                                          </p:val>
                                        </p:tav>
                                      </p:tavLst>
                                    </p:anim>
                                    <p:anim calcmode="lin" valueType="num">
                                      <p:cBhvr additive="base">
                                        <p:cTn id="6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additive="base">
                                        <p:cTn id="68" dur="500" fill="hold"/>
                                        <p:tgtEl>
                                          <p:spTgt spid="61"/>
                                        </p:tgtEl>
                                        <p:attrNameLst>
                                          <p:attrName>ppt_x</p:attrName>
                                        </p:attrNameLst>
                                      </p:cBhvr>
                                      <p:tavLst>
                                        <p:tav tm="0">
                                          <p:val>
                                            <p:strVal val="#ppt_x"/>
                                          </p:val>
                                        </p:tav>
                                        <p:tav tm="100000">
                                          <p:val>
                                            <p:strVal val="#ppt_x"/>
                                          </p:val>
                                        </p:tav>
                                      </p:tavLst>
                                    </p:anim>
                                    <p:anim calcmode="lin" valueType="num">
                                      <p:cBhvr additive="base">
                                        <p:cTn id="69" dur="500" fill="hold"/>
                                        <p:tgtEl>
                                          <p:spTgt spid="61"/>
                                        </p:tgtEl>
                                        <p:attrNameLst>
                                          <p:attrName>ppt_y</p:attrName>
                                        </p:attrNameLst>
                                      </p:cBhvr>
                                      <p:tavLst>
                                        <p:tav tm="0">
                                          <p:val>
                                            <p:strVal val="1+#ppt_h/2"/>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par>
                                <p:cTn id="76" presetID="2" presetClass="entr" presetSubtype="4"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 calcmode="lin" valueType="num">
                                      <p:cBhvr additive="base">
                                        <p:cTn id="78" dur="500" fill="hold"/>
                                        <p:tgtEl>
                                          <p:spTgt spid="63"/>
                                        </p:tgtEl>
                                        <p:attrNameLst>
                                          <p:attrName>ppt_x</p:attrName>
                                        </p:attrNameLst>
                                      </p:cBhvr>
                                      <p:tavLst>
                                        <p:tav tm="0">
                                          <p:val>
                                            <p:strVal val="#ppt_x"/>
                                          </p:val>
                                        </p:tav>
                                        <p:tav tm="100000">
                                          <p:val>
                                            <p:strVal val="#ppt_x"/>
                                          </p:val>
                                        </p:tav>
                                      </p:tavLst>
                                    </p:anim>
                                    <p:anim calcmode="lin" valueType="num">
                                      <p:cBhvr additive="base">
                                        <p:cTn id="7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25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nodeType="withEffect">
                                  <p:stCondLst>
                                    <p:cond delay="25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25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par>
                                <p:cTn id="99" presetID="10"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2" presetClass="entr" presetSubtype="4" fill="hold" grpId="0" nodeType="withEffect">
                                  <p:stCondLst>
                                    <p:cond delay="500"/>
                                  </p:stCondLst>
                                  <p:childTnLst>
                                    <p:set>
                                      <p:cBhvr>
                                        <p:cTn id="103" dur="1" fill="hold">
                                          <p:stCondLst>
                                            <p:cond delay="0"/>
                                          </p:stCondLst>
                                        </p:cTn>
                                        <p:tgtEl>
                                          <p:spTgt spid="42"/>
                                        </p:tgtEl>
                                        <p:attrNameLst>
                                          <p:attrName>style.visibility</p:attrName>
                                        </p:attrNameLst>
                                      </p:cBhvr>
                                      <p:to>
                                        <p:strVal val="visible"/>
                                      </p:to>
                                    </p:set>
                                    <p:anim calcmode="lin" valueType="num">
                                      <p:cBhvr additive="base">
                                        <p:cTn id="104" dur="500" fill="hold"/>
                                        <p:tgtEl>
                                          <p:spTgt spid="42"/>
                                        </p:tgtEl>
                                        <p:attrNameLst>
                                          <p:attrName>ppt_x</p:attrName>
                                        </p:attrNameLst>
                                      </p:cBhvr>
                                      <p:tavLst>
                                        <p:tav tm="0">
                                          <p:val>
                                            <p:strVal val="#ppt_x"/>
                                          </p:val>
                                        </p:tav>
                                        <p:tav tm="100000">
                                          <p:val>
                                            <p:strVal val="#ppt_x"/>
                                          </p:val>
                                        </p:tav>
                                      </p:tavLst>
                                    </p:anim>
                                    <p:anim calcmode="lin" valueType="num">
                                      <p:cBhvr additive="base">
                                        <p:cTn id="105" dur="500" fill="hold"/>
                                        <p:tgtEl>
                                          <p:spTgt spid="42"/>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500"/>
                                  </p:stCondLst>
                                  <p:childTnLst>
                                    <p:set>
                                      <p:cBhvr>
                                        <p:cTn id="107" dur="1" fill="hold">
                                          <p:stCondLst>
                                            <p:cond delay="0"/>
                                          </p:stCondLst>
                                        </p:cTn>
                                        <p:tgtEl>
                                          <p:spTgt spid="43"/>
                                        </p:tgtEl>
                                        <p:attrNameLst>
                                          <p:attrName>style.visibility</p:attrName>
                                        </p:attrNameLst>
                                      </p:cBhvr>
                                      <p:to>
                                        <p:strVal val="visible"/>
                                      </p:to>
                                    </p:set>
                                    <p:anim calcmode="lin" valueType="num">
                                      <p:cBhvr additive="base">
                                        <p:cTn id="108" dur="500" fill="hold"/>
                                        <p:tgtEl>
                                          <p:spTgt spid="43"/>
                                        </p:tgtEl>
                                        <p:attrNameLst>
                                          <p:attrName>ppt_x</p:attrName>
                                        </p:attrNameLst>
                                      </p:cBhvr>
                                      <p:tavLst>
                                        <p:tav tm="0">
                                          <p:val>
                                            <p:strVal val="#ppt_x"/>
                                          </p:val>
                                        </p:tav>
                                        <p:tav tm="100000">
                                          <p:val>
                                            <p:strVal val="#ppt_x"/>
                                          </p:val>
                                        </p:tav>
                                      </p:tavLst>
                                    </p:anim>
                                    <p:anim calcmode="lin" valueType="num">
                                      <p:cBhvr additive="base">
                                        <p:cTn id="109" dur="500" fill="hold"/>
                                        <p:tgtEl>
                                          <p:spTgt spid="43"/>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500"/>
                                  </p:stCondLst>
                                  <p:childTnLst>
                                    <p:set>
                                      <p:cBhvr>
                                        <p:cTn id="111" dur="1" fill="hold">
                                          <p:stCondLst>
                                            <p:cond delay="0"/>
                                          </p:stCondLst>
                                        </p:cTn>
                                        <p:tgtEl>
                                          <p:spTgt spid="45"/>
                                        </p:tgtEl>
                                        <p:attrNameLst>
                                          <p:attrName>style.visibility</p:attrName>
                                        </p:attrNameLst>
                                      </p:cBhvr>
                                      <p:to>
                                        <p:strVal val="visible"/>
                                      </p:to>
                                    </p:set>
                                    <p:anim calcmode="lin" valueType="num">
                                      <p:cBhvr additive="base">
                                        <p:cTn id="112" dur="500" fill="hold"/>
                                        <p:tgtEl>
                                          <p:spTgt spid="45"/>
                                        </p:tgtEl>
                                        <p:attrNameLst>
                                          <p:attrName>ppt_x</p:attrName>
                                        </p:attrNameLst>
                                      </p:cBhvr>
                                      <p:tavLst>
                                        <p:tav tm="0">
                                          <p:val>
                                            <p:strVal val="#ppt_x"/>
                                          </p:val>
                                        </p:tav>
                                        <p:tav tm="100000">
                                          <p:val>
                                            <p:strVal val="#ppt_x"/>
                                          </p:val>
                                        </p:tav>
                                      </p:tavLst>
                                    </p:anim>
                                    <p:anim calcmode="lin" valueType="num">
                                      <p:cBhvr additive="base">
                                        <p:cTn id="113" dur="500" fill="hold"/>
                                        <p:tgtEl>
                                          <p:spTgt spid="45"/>
                                        </p:tgtEl>
                                        <p:attrNameLst>
                                          <p:attrName>ppt_y</p:attrName>
                                        </p:attrNameLst>
                                      </p:cBhvr>
                                      <p:tavLst>
                                        <p:tav tm="0">
                                          <p:val>
                                            <p:strVal val="1+#ppt_h/2"/>
                                          </p:val>
                                        </p:tav>
                                        <p:tav tm="100000">
                                          <p:val>
                                            <p:strVal val="#ppt_y"/>
                                          </p:val>
                                        </p:tav>
                                      </p:tavLst>
                                    </p:anim>
                                  </p:childTnLst>
                                </p:cTn>
                              </p:par>
                              <p:par>
                                <p:cTn id="114" presetID="10" presetClass="entr" presetSubtype="0" fill="hold" grpId="0" nodeType="withEffect">
                                  <p:stCondLst>
                                    <p:cond delay="500"/>
                                  </p:stCondLst>
                                  <p:childTnLst>
                                    <p:set>
                                      <p:cBhvr>
                                        <p:cTn id="115" dur="1" fill="hold">
                                          <p:stCondLst>
                                            <p:cond delay="0"/>
                                          </p:stCondLst>
                                        </p:cTn>
                                        <p:tgtEl>
                                          <p:spTgt spid="2177"/>
                                        </p:tgtEl>
                                        <p:attrNameLst>
                                          <p:attrName>style.visibility</p:attrName>
                                        </p:attrNameLst>
                                      </p:cBhvr>
                                      <p:to>
                                        <p:strVal val="visible"/>
                                      </p:to>
                                    </p:set>
                                    <p:animEffect transition="in" filter="fade">
                                      <p:cBhvr>
                                        <p:cTn id="116" dur="500"/>
                                        <p:tgtEl>
                                          <p:spTgt spid="2177"/>
                                        </p:tgtEl>
                                      </p:cBhvr>
                                    </p:animEffect>
                                  </p:childTnLst>
                                </p:cTn>
                              </p:par>
                              <p:par>
                                <p:cTn id="117" presetID="10" presetClass="entr" presetSubtype="0" fill="hold" grpId="0" nodeType="withEffect">
                                  <p:stCondLst>
                                    <p:cond delay="500"/>
                                  </p:stCondLst>
                                  <p:childTnLst>
                                    <p:set>
                                      <p:cBhvr>
                                        <p:cTn id="118" dur="1" fill="hold">
                                          <p:stCondLst>
                                            <p:cond delay="0"/>
                                          </p:stCondLst>
                                        </p:cTn>
                                        <p:tgtEl>
                                          <p:spTgt spid="2178"/>
                                        </p:tgtEl>
                                        <p:attrNameLst>
                                          <p:attrName>style.visibility</p:attrName>
                                        </p:attrNameLst>
                                      </p:cBhvr>
                                      <p:to>
                                        <p:strVal val="visible"/>
                                      </p:to>
                                    </p:set>
                                    <p:animEffect transition="in" filter="fade">
                                      <p:cBhvr>
                                        <p:cTn id="119" dur="500"/>
                                        <p:tgtEl>
                                          <p:spTgt spid="217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fade">
                                      <p:cBhvr>
                                        <p:cTn id="127" dur="500"/>
                                        <p:tgtEl>
                                          <p:spTgt spid="36"/>
                                        </p:tgtEl>
                                      </p:cBhvr>
                                    </p:animEffect>
                                  </p:childTnLst>
                                </p:cTn>
                              </p:par>
                              <p:par>
                                <p:cTn id="128" presetID="10" presetClass="entr" presetSubtype="0" fill="hold"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fade">
                                      <p:cBhvr>
                                        <p:cTn id="130" dur="500"/>
                                        <p:tgtEl>
                                          <p:spTgt spid="37"/>
                                        </p:tgtEl>
                                      </p:cBhvr>
                                    </p:animEffect>
                                  </p:childTnLst>
                                </p:cTn>
                              </p:par>
                              <p:par>
                                <p:cTn id="131" presetID="10" presetClass="entr" presetSubtype="0" fill="hold"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500"/>
                                        <p:tgtEl>
                                          <p:spTgt spid="39"/>
                                        </p:tgtEl>
                                      </p:cBhvr>
                                    </p:animEffect>
                                  </p:childTnLst>
                                </p:cTn>
                              </p:par>
                              <p:par>
                                <p:cTn id="134" presetID="10" presetClass="entr" presetSubtype="0"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par>
                                <p:cTn id="137" presetID="10" presetClass="entr" presetSubtype="0"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fade">
                                      <p:cBhvr>
                                        <p:cTn id="139" dur="500"/>
                                        <p:tgtEl>
                                          <p:spTgt spid="40"/>
                                        </p:tgtEl>
                                      </p:cBhvr>
                                    </p:animEffect>
                                  </p:childTnLst>
                                </p:cTn>
                              </p:par>
                              <p:par>
                                <p:cTn id="140" presetID="2" presetClass="entr" presetSubtype="4" fill="hold" grpId="0" nodeType="withEffect">
                                  <p:stCondLst>
                                    <p:cond delay="0"/>
                                  </p:stCondLst>
                                  <p:childTnLst>
                                    <p:set>
                                      <p:cBhvr>
                                        <p:cTn id="141" dur="1" fill="hold">
                                          <p:stCondLst>
                                            <p:cond delay="0"/>
                                          </p:stCondLst>
                                        </p:cTn>
                                        <p:tgtEl>
                                          <p:spTgt spid="44"/>
                                        </p:tgtEl>
                                        <p:attrNameLst>
                                          <p:attrName>style.visibility</p:attrName>
                                        </p:attrNameLst>
                                      </p:cBhvr>
                                      <p:to>
                                        <p:strVal val="visible"/>
                                      </p:to>
                                    </p:set>
                                    <p:anim calcmode="lin" valueType="num">
                                      <p:cBhvr additive="base">
                                        <p:cTn id="142" dur="500" fill="hold"/>
                                        <p:tgtEl>
                                          <p:spTgt spid="44"/>
                                        </p:tgtEl>
                                        <p:attrNameLst>
                                          <p:attrName>ppt_x</p:attrName>
                                        </p:attrNameLst>
                                      </p:cBhvr>
                                      <p:tavLst>
                                        <p:tav tm="0">
                                          <p:val>
                                            <p:strVal val="#ppt_x"/>
                                          </p:val>
                                        </p:tav>
                                        <p:tav tm="100000">
                                          <p:val>
                                            <p:strVal val="#ppt_x"/>
                                          </p:val>
                                        </p:tav>
                                      </p:tavLst>
                                    </p:anim>
                                    <p:anim calcmode="lin" valueType="num">
                                      <p:cBhvr additive="base">
                                        <p:cTn id="143" dur="500" fill="hold"/>
                                        <p:tgtEl>
                                          <p:spTgt spid="44"/>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49"/>
                                        </p:tgtEl>
                                        <p:attrNameLst>
                                          <p:attrName>style.visibility</p:attrName>
                                        </p:attrNameLst>
                                      </p:cBhvr>
                                      <p:to>
                                        <p:strVal val="visible"/>
                                      </p:to>
                                    </p:set>
                                    <p:anim calcmode="lin" valueType="num">
                                      <p:cBhvr additive="base">
                                        <p:cTn id="146" dur="500" fill="hold"/>
                                        <p:tgtEl>
                                          <p:spTgt spid="49"/>
                                        </p:tgtEl>
                                        <p:attrNameLst>
                                          <p:attrName>ppt_x</p:attrName>
                                        </p:attrNameLst>
                                      </p:cBhvr>
                                      <p:tavLst>
                                        <p:tav tm="0">
                                          <p:val>
                                            <p:strVal val="#ppt_x"/>
                                          </p:val>
                                        </p:tav>
                                        <p:tav tm="100000">
                                          <p:val>
                                            <p:strVal val="#ppt_x"/>
                                          </p:val>
                                        </p:tav>
                                      </p:tavLst>
                                    </p:anim>
                                    <p:anim calcmode="lin" valueType="num">
                                      <p:cBhvr additive="base">
                                        <p:cTn id="147" dur="500" fill="hold"/>
                                        <p:tgtEl>
                                          <p:spTgt spid="49"/>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50"/>
                                        </p:tgtEl>
                                        <p:attrNameLst>
                                          <p:attrName>style.visibility</p:attrName>
                                        </p:attrNameLst>
                                      </p:cBhvr>
                                      <p:to>
                                        <p:strVal val="visible"/>
                                      </p:to>
                                    </p:set>
                                    <p:anim calcmode="lin" valueType="num">
                                      <p:cBhvr additive="base">
                                        <p:cTn id="150" dur="500" fill="hold"/>
                                        <p:tgtEl>
                                          <p:spTgt spid="50"/>
                                        </p:tgtEl>
                                        <p:attrNameLst>
                                          <p:attrName>ppt_x</p:attrName>
                                        </p:attrNameLst>
                                      </p:cBhvr>
                                      <p:tavLst>
                                        <p:tav tm="0">
                                          <p:val>
                                            <p:strVal val="#ppt_x"/>
                                          </p:val>
                                        </p:tav>
                                        <p:tav tm="100000">
                                          <p:val>
                                            <p:strVal val="#ppt_x"/>
                                          </p:val>
                                        </p:tav>
                                      </p:tavLst>
                                    </p:anim>
                                    <p:anim calcmode="lin" valueType="num">
                                      <p:cBhvr additive="base">
                                        <p:cTn id="151" dur="500" fill="hold"/>
                                        <p:tgtEl>
                                          <p:spTgt spid="50"/>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 calcmode="lin" valueType="num">
                                      <p:cBhvr additive="base">
                                        <p:cTn id="154" dur="500" fill="hold"/>
                                        <p:tgtEl>
                                          <p:spTgt spid="48"/>
                                        </p:tgtEl>
                                        <p:attrNameLst>
                                          <p:attrName>ppt_x</p:attrName>
                                        </p:attrNameLst>
                                      </p:cBhvr>
                                      <p:tavLst>
                                        <p:tav tm="0">
                                          <p:val>
                                            <p:strVal val="#ppt_x"/>
                                          </p:val>
                                        </p:tav>
                                        <p:tav tm="100000">
                                          <p:val>
                                            <p:strVal val="#ppt_x"/>
                                          </p:val>
                                        </p:tav>
                                      </p:tavLst>
                                    </p:anim>
                                    <p:anim calcmode="lin" valueType="num">
                                      <p:cBhvr additive="base">
                                        <p:cTn id="155" dur="500" fill="hold"/>
                                        <p:tgtEl>
                                          <p:spTgt spid="48"/>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46"/>
                                        </p:tgtEl>
                                        <p:attrNameLst>
                                          <p:attrName>style.visibility</p:attrName>
                                        </p:attrNameLst>
                                      </p:cBhvr>
                                      <p:to>
                                        <p:strVal val="visible"/>
                                      </p:to>
                                    </p:set>
                                    <p:anim calcmode="lin" valueType="num">
                                      <p:cBhvr additive="base">
                                        <p:cTn id="158" dur="500" fill="hold"/>
                                        <p:tgtEl>
                                          <p:spTgt spid="46"/>
                                        </p:tgtEl>
                                        <p:attrNameLst>
                                          <p:attrName>ppt_x</p:attrName>
                                        </p:attrNameLst>
                                      </p:cBhvr>
                                      <p:tavLst>
                                        <p:tav tm="0">
                                          <p:val>
                                            <p:strVal val="#ppt_x"/>
                                          </p:val>
                                        </p:tav>
                                        <p:tav tm="100000">
                                          <p:val>
                                            <p:strVal val="#ppt_x"/>
                                          </p:val>
                                        </p:tav>
                                      </p:tavLst>
                                    </p:anim>
                                    <p:anim calcmode="lin" valueType="num">
                                      <p:cBhvr additive="base">
                                        <p:cTn id="159" dur="500" fill="hold"/>
                                        <p:tgtEl>
                                          <p:spTgt spid="46"/>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additive="base">
                                        <p:cTn id="162" dur="500" fill="hold"/>
                                        <p:tgtEl>
                                          <p:spTgt spid="47"/>
                                        </p:tgtEl>
                                        <p:attrNameLst>
                                          <p:attrName>ppt_x</p:attrName>
                                        </p:attrNameLst>
                                      </p:cBhvr>
                                      <p:tavLst>
                                        <p:tav tm="0">
                                          <p:val>
                                            <p:strVal val="#ppt_x"/>
                                          </p:val>
                                        </p:tav>
                                        <p:tav tm="100000">
                                          <p:val>
                                            <p:strVal val="#ppt_x"/>
                                          </p:val>
                                        </p:tav>
                                      </p:tavLst>
                                    </p:anim>
                                    <p:anim calcmode="lin" valueType="num">
                                      <p:cBhvr additive="base">
                                        <p:cTn id="16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0" grpId="0"/>
      <p:bldP spid="51" grpId="0"/>
      <p:bldP spid="53" grpId="0"/>
      <p:bldP spid="54" grpId="0"/>
      <p:bldP spid="60" grpId="0"/>
      <p:bldP spid="61" grpId="0"/>
      <p:bldP spid="63" grpId="0"/>
      <p:bldP spid="2176" grpId="0"/>
      <p:bldP spid="2177" grpId="0"/>
      <p:bldP spid="2178" grpId="0"/>
      <p:bldP spid="21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20" name="TextBox 19">
            <a:extLst>
              <a:ext uri="{FF2B5EF4-FFF2-40B4-BE49-F238E27FC236}">
                <a16:creationId xmlns:a16="http://schemas.microsoft.com/office/drawing/2014/main" id="{2594B4BA-B217-38F3-95CB-2EC8AD0E0E07}"/>
              </a:ext>
            </a:extLst>
          </p:cNvPr>
          <p:cNvSpPr txBox="1"/>
          <p:nvPr/>
        </p:nvSpPr>
        <p:spPr>
          <a:xfrm>
            <a:off x="810375" y="563270"/>
            <a:ext cx="4263216" cy="523220"/>
          </a:xfrm>
          <a:prstGeom prst="rect">
            <a:avLst/>
          </a:prstGeom>
          <a:noFill/>
        </p:spPr>
        <p:txBody>
          <a:bodyPr wrap="square" lIns="91440" tIns="45720" rIns="91440" bIns="45720" rtlCol="0" anchor="t">
            <a:spAutoFit/>
          </a:bodyPr>
          <a:lstStyle/>
          <a:p>
            <a:r>
              <a:rPr lang="en-US" sz="2800" b="1">
                <a:solidFill>
                  <a:schemeClr val="bg1"/>
                </a:solidFill>
                <a:highlight>
                  <a:srgbClr val="001550"/>
                </a:highlight>
                <a:latin typeface="Roboto Slab"/>
                <a:ea typeface="Roboto Slab"/>
                <a:cs typeface="Roboto Slab"/>
              </a:rPr>
              <a:t>Contents</a:t>
            </a:r>
            <a:endParaRPr lang="en-US" sz="2800" b="1">
              <a:solidFill>
                <a:schemeClr val="bg1"/>
              </a:solidFill>
              <a:highlight>
                <a:srgbClr val="001550"/>
              </a:highlight>
              <a:latin typeface="Roboto Slab" pitchFamily="2" charset="0"/>
              <a:ea typeface="Roboto Slab" pitchFamily="2" charset="0"/>
              <a:cs typeface="Roboto Slab" pitchFamily="2" charset="0"/>
            </a:endParaRPr>
          </a:p>
        </p:txBody>
      </p:sp>
      <p:grpSp>
        <p:nvGrpSpPr>
          <p:cNvPr id="21" name="Group 20">
            <a:extLst>
              <a:ext uri="{FF2B5EF4-FFF2-40B4-BE49-F238E27FC236}">
                <a16:creationId xmlns:a16="http://schemas.microsoft.com/office/drawing/2014/main" id="{6F8676A2-16D6-F2F6-B590-6477D002FB8B}"/>
              </a:ext>
            </a:extLst>
          </p:cNvPr>
          <p:cNvGrpSpPr/>
          <p:nvPr/>
        </p:nvGrpSpPr>
        <p:grpSpPr>
          <a:xfrm>
            <a:off x="3487449" y="1246416"/>
            <a:ext cx="1655413" cy="1696749"/>
            <a:chOff x="2661139" y="1290839"/>
            <a:chExt cx="1633895" cy="1476940"/>
          </a:xfrm>
        </p:grpSpPr>
        <p:sp>
          <p:nvSpPr>
            <p:cNvPr id="22" name="TextBox 21">
              <a:extLst>
                <a:ext uri="{FF2B5EF4-FFF2-40B4-BE49-F238E27FC236}">
                  <a16:creationId xmlns:a16="http://schemas.microsoft.com/office/drawing/2014/main" id="{F54B4E6F-965F-172A-94AB-83E49ABDEA15}"/>
                </a:ext>
              </a:extLst>
            </p:cNvPr>
            <p:cNvSpPr txBox="1"/>
            <p:nvPr/>
          </p:nvSpPr>
          <p:spPr>
            <a:xfrm>
              <a:off x="2661139" y="2151597"/>
              <a:ext cx="1633895" cy="616182"/>
            </a:xfrm>
            <a:prstGeom prst="rect">
              <a:avLst/>
            </a:prstGeom>
            <a:noFill/>
          </p:spPr>
          <p:txBody>
            <a:bodyPr wrap="square" lIns="91440" tIns="45720" rIns="91440" bIns="45720" rtlCol="0" anchor="t">
              <a:spAutoFit/>
            </a:bodyPr>
            <a:lstStyle/>
            <a:p>
              <a:pPr algn="ctr"/>
              <a:r>
                <a:rPr lang="en-US" sz="2000" b="1" dirty="0">
                  <a:solidFill>
                    <a:schemeClr val="accent2">
                      <a:lumMod val="50000"/>
                    </a:schemeClr>
                  </a:solidFill>
                  <a:latin typeface="Roboto Slab"/>
                  <a:ea typeface="Roboto Slab"/>
                  <a:cs typeface="Roboto Slab"/>
                </a:rPr>
                <a:t>Related works</a:t>
              </a:r>
              <a:endParaRPr lang="en-US" sz="2000" b="1" dirty="0">
                <a:solidFill>
                  <a:srgbClr val="FF0000"/>
                </a:solidFill>
                <a:latin typeface="Roboto Slab" pitchFamily="2" charset="0"/>
                <a:ea typeface="Roboto Slab" pitchFamily="2" charset="0"/>
                <a:cs typeface="Roboto Slab" pitchFamily="2" charset="0"/>
              </a:endParaRPr>
            </a:p>
          </p:txBody>
        </p:sp>
        <p:sp>
          <p:nvSpPr>
            <p:cNvPr id="23" name="TextBox 22">
              <a:extLst>
                <a:ext uri="{FF2B5EF4-FFF2-40B4-BE49-F238E27FC236}">
                  <a16:creationId xmlns:a16="http://schemas.microsoft.com/office/drawing/2014/main" id="{E76684BB-621E-5BB7-5F45-ECC9CF697CD6}"/>
                </a:ext>
              </a:extLst>
            </p:cNvPr>
            <p:cNvSpPr txBox="1"/>
            <p:nvPr/>
          </p:nvSpPr>
          <p:spPr>
            <a:xfrm>
              <a:off x="3096608" y="1290839"/>
              <a:ext cx="822960" cy="923330"/>
            </a:xfrm>
            <a:prstGeom prst="rect">
              <a:avLst/>
            </a:prstGeom>
            <a:noFill/>
          </p:spPr>
          <p:txBody>
            <a:bodyPr wrap="square">
              <a:spAutoFit/>
            </a:bodyPr>
            <a:lstStyle/>
            <a:p>
              <a:pPr algn="ctr"/>
              <a:r>
                <a:rPr lang="en-US" sz="5400" b="1">
                  <a:solidFill>
                    <a:schemeClr val="accent2">
                      <a:lumMod val="50000"/>
                    </a:schemeClr>
                  </a:solidFill>
                  <a:latin typeface="Roboto Slab" pitchFamily="2" charset="0"/>
                  <a:ea typeface="Roboto Slab" pitchFamily="2" charset="0"/>
                  <a:cs typeface="Roboto Slab" pitchFamily="2" charset="0"/>
                </a:rPr>
                <a:t>2.</a:t>
              </a:r>
            </a:p>
          </p:txBody>
        </p:sp>
      </p:grpSp>
      <p:grpSp>
        <p:nvGrpSpPr>
          <p:cNvPr id="24" name="Group 23">
            <a:extLst>
              <a:ext uri="{FF2B5EF4-FFF2-40B4-BE49-F238E27FC236}">
                <a16:creationId xmlns:a16="http://schemas.microsoft.com/office/drawing/2014/main" id="{75C5A157-E98A-F18B-DA9B-5859C0F8F0DA}"/>
              </a:ext>
            </a:extLst>
          </p:cNvPr>
          <p:cNvGrpSpPr/>
          <p:nvPr/>
        </p:nvGrpSpPr>
        <p:grpSpPr>
          <a:xfrm>
            <a:off x="6121605" y="1254901"/>
            <a:ext cx="1977252" cy="1688265"/>
            <a:chOff x="2668087" y="1290838"/>
            <a:chExt cx="1565523" cy="1356019"/>
          </a:xfrm>
        </p:grpSpPr>
        <p:sp>
          <p:nvSpPr>
            <p:cNvPr id="25" name="TextBox 24">
              <a:extLst>
                <a:ext uri="{FF2B5EF4-FFF2-40B4-BE49-F238E27FC236}">
                  <a16:creationId xmlns:a16="http://schemas.microsoft.com/office/drawing/2014/main" id="{29CC380D-BD06-6D53-8C65-1E736FC00549}"/>
                </a:ext>
              </a:extLst>
            </p:cNvPr>
            <p:cNvSpPr txBox="1"/>
            <p:nvPr/>
          </p:nvSpPr>
          <p:spPr>
            <a:xfrm>
              <a:off x="2668087" y="2078281"/>
              <a:ext cx="1565523" cy="568576"/>
            </a:xfrm>
            <a:prstGeom prst="rect">
              <a:avLst/>
            </a:prstGeom>
            <a:noFill/>
          </p:spPr>
          <p:txBody>
            <a:bodyPr wrap="square" lIns="91440" tIns="45720" rIns="91440" bIns="45720" rtlCol="0" anchor="t">
              <a:spAutoFit/>
            </a:bodyPr>
            <a:lstStyle/>
            <a:p>
              <a:pPr algn="ctr"/>
              <a:r>
                <a:rPr lang="en-US" sz="2000" b="1" dirty="0">
                  <a:solidFill>
                    <a:schemeClr val="accent2">
                      <a:lumMod val="50000"/>
                    </a:schemeClr>
                  </a:solidFill>
                  <a:latin typeface="Roboto Slab"/>
                  <a:ea typeface="Roboto Slab"/>
                  <a:cs typeface="Roboto Slab"/>
                </a:rPr>
                <a:t>Proposed Methods</a:t>
              </a:r>
              <a:endParaRPr lang="en-US" sz="2000" b="1" dirty="0">
                <a:solidFill>
                  <a:schemeClr val="accent2">
                    <a:lumMod val="50000"/>
                  </a:schemeClr>
                </a:solidFill>
                <a:latin typeface="Roboto Slab" pitchFamily="2" charset="0"/>
                <a:ea typeface="Roboto Slab" pitchFamily="2" charset="0"/>
                <a:cs typeface="Roboto Slab" pitchFamily="2" charset="0"/>
              </a:endParaRPr>
            </a:p>
          </p:txBody>
        </p:sp>
        <p:sp>
          <p:nvSpPr>
            <p:cNvPr id="26" name="TextBox 25">
              <a:extLst>
                <a:ext uri="{FF2B5EF4-FFF2-40B4-BE49-F238E27FC236}">
                  <a16:creationId xmlns:a16="http://schemas.microsoft.com/office/drawing/2014/main" id="{85523899-B5BB-4E04-5171-0C992DEBD6B0}"/>
                </a:ext>
              </a:extLst>
            </p:cNvPr>
            <p:cNvSpPr txBox="1"/>
            <p:nvPr/>
          </p:nvSpPr>
          <p:spPr>
            <a:xfrm>
              <a:off x="3096608" y="1290838"/>
              <a:ext cx="822960" cy="744687"/>
            </a:xfrm>
            <a:prstGeom prst="rect">
              <a:avLst/>
            </a:prstGeom>
            <a:noFill/>
          </p:spPr>
          <p:txBody>
            <a:bodyPr wrap="square">
              <a:spAutoFit/>
            </a:bodyPr>
            <a:lstStyle/>
            <a:p>
              <a:pPr algn="ctr"/>
              <a:r>
                <a:rPr lang="en-US" sz="5400" b="1">
                  <a:solidFill>
                    <a:schemeClr val="accent2">
                      <a:lumMod val="50000"/>
                    </a:schemeClr>
                  </a:solidFill>
                  <a:latin typeface="Roboto Slab" pitchFamily="2" charset="0"/>
                  <a:ea typeface="Roboto Slab" pitchFamily="2" charset="0"/>
                  <a:cs typeface="Roboto Slab" pitchFamily="2" charset="0"/>
                </a:rPr>
                <a:t>3.</a:t>
              </a:r>
            </a:p>
          </p:txBody>
        </p:sp>
      </p:grpSp>
      <p:grpSp>
        <p:nvGrpSpPr>
          <p:cNvPr id="27" name="Group 26">
            <a:extLst>
              <a:ext uri="{FF2B5EF4-FFF2-40B4-BE49-F238E27FC236}">
                <a16:creationId xmlns:a16="http://schemas.microsoft.com/office/drawing/2014/main" id="{F6970DBF-93E6-B873-EADC-B18999E83AD0}"/>
              </a:ext>
            </a:extLst>
          </p:cNvPr>
          <p:cNvGrpSpPr/>
          <p:nvPr/>
        </p:nvGrpSpPr>
        <p:grpSpPr>
          <a:xfrm>
            <a:off x="884256" y="1250391"/>
            <a:ext cx="1729610" cy="1384997"/>
            <a:chOff x="850506" y="1290840"/>
            <a:chExt cx="1380552" cy="1249290"/>
          </a:xfrm>
        </p:grpSpPr>
        <p:sp>
          <p:nvSpPr>
            <p:cNvPr id="28" name="TextBox 27">
              <a:extLst>
                <a:ext uri="{FF2B5EF4-FFF2-40B4-BE49-F238E27FC236}">
                  <a16:creationId xmlns:a16="http://schemas.microsoft.com/office/drawing/2014/main" id="{A8AC8587-170C-42E6-1695-81D4D655A58B}"/>
                </a:ext>
              </a:extLst>
            </p:cNvPr>
            <p:cNvSpPr txBox="1"/>
            <p:nvPr/>
          </p:nvSpPr>
          <p:spPr>
            <a:xfrm>
              <a:off x="850506" y="2179224"/>
              <a:ext cx="1380552" cy="360906"/>
            </a:xfrm>
            <a:prstGeom prst="rect">
              <a:avLst/>
            </a:prstGeom>
            <a:noFill/>
          </p:spPr>
          <p:txBody>
            <a:bodyPr wrap="square" lIns="91440" tIns="45720" rIns="91440" bIns="45720" rtlCol="0" anchor="t">
              <a:spAutoFit/>
            </a:bodyPr>
            <a:lstStyle/>
            <a:p>
              <a:pPr algn="ctr"/>
              <a:r>
                <a:rPr lang="en-US" sz="2000" b="1" dirty="0">
                  <a:solidFill>
                    <a:schemeClr val="accent2">
                      <a:lumMod val="50000"/>
                    </a:schemeClr>
                  </a:solidFill>
                  <a:latin typeface="Roboto Slab"/>
                  <a:ea typeface="Roboto Slab"/>
                  <a:cs typeface="Roboto Slab"/>
                </a:rPr>
                <a:t>Introduction</a:t>
              </a:r>
              <a:endParaRPr lang="en-US" sz="2000" b="1" dirty="0">
                <a:solidFill>
                  <a:schemeClr val="accent2">
                    <a:lumMod val="50000"/>
                  </a:schemeClr>
                </a:solidFill>
                <a:latin typeface="Roboto Slab" pitchFamily="2" charset="0"/>
                <a:ea typeface="Roboto Slab" pitchFamily="2" charset="0"/>
                <a:cs typeface="Roboto Slab" pitchFamily="2" charset="0"/>
              </a:endParaRPr>
            </a:p>
          </p:txBody>
        </p:sp>
        <p:sp>
          <p:nvSpPr>
            <p:cNvPr id="29" name="TextBox 28">
              <a:extLst>
                <a:ext uri="{FF2B5EF4-FFF2-40B4-BE49-F238E27FC236}">
                  <a16:creationId xmlns:a16="http://schemas.microsoft.com/office/drawing/2014/main" id="{42E17B06-635F-AF0B-9D1D-6E5D56D3FB8E}"/>
                </a:ext>
              </a:extLst>
            </p:cNvPr>
            <p:cNvSpPr txBox="1"/>
            <p:nvPr/>
          </p:nvSpPr>
          <p:spPr>
            <a:xfrm>
              <a:off x="1168405" y="1290840"/>
              <a:ext cx="822960" cy="923330"/>
            </a:xfrm>
            <a:prstGeom prst="rect">
              <a:avLst/>
            </a:prstGeom>
            <a:noFill/>
          </p:spPr>
          <p:txBody>
            <a:bodyPr wrap="square">
              <a:spAutoFit/>
            </a:bodyPr>
            <a:lstStyle/>
            <a:p>
              <a:pPr algn="ctr"/>
              <a:r>
                <a:rPr lang="en-US" sz="5400" b="1">
                  <a:solidFill>
                    <a:schemeClr val="accent2">
                      <a:lumMod val="50000"/>
                    </a:schemeClr>
                  </a:solidFill>
                  <a:latin typeface="Roboto Slab" pitchFamily="2" charset="0"/>
                  <a:ea typeface="Roboto Slab" pitchFamily="2" charset="0"/>
                  <a:cs typeface="Roboto Slab" pitchFamily="2" charset="0"/>
                </a:rPr>
                <a:t>1.</a:t>
              </a:r>
            </a:p>
          </p:txBody>
        </p:sp>
      </p:grpSp>
      <p:grpSp>
        <p:nvGrpSpPr>
          <p:cNvPr id="30" name="Group 29">
            <a:extLst>
              <a:ext uri="{FF2B5EF4-FFF2-40B4-BE49-F238E27FC236}">
                <a16:creationId xmlns:a16="http://schemas.microsoft.com/office/drawing/2014/main" id="{DF7F84FF-AB7C-4637-88FF-3D4E7874AF7D}"/>
              </a:ext>
            </a:extLst>
          </p:cNvPr>
          <p:cNvGrpSpPr/>
          <p:nvPr/>
        </p:nvGrpSpPr>
        <p:grpSpPr>
          <a:xfrm>
            <a:off x="2128165" y="3043746"/>
            <a:ext cx="1901223" cy="1684227"/>
            <a:chOff x="917268" y="1290840"/>
            <a:chExt cx="1371993" cy="1519201"/>
          </a:xfrm>
        </p:grpSpPr>
        <p:sp>
          <p:nvSpPr>
            <p:cNvPr id="31" name="TextBox 30">
              <a:extLst>
                <a:ext uri="{FF2B5EF4-FFF2-40B4-BE49-F238E27FC236}">
                  <a16:creationId xmlns:a16="http://schemas.microsoft.com/office/drawing/2014/main" id="{6BE3E9FD-B4A1-1168-1A4B-DA17D14071CF}"/>
                </a:ext>
              </a:extLst>
            </p:cNvPr>
            <p:cNvSpPr txBox="1"/>
            <p:nvPr/>
          </p:nvSpPr>
          <p:spPr>
            <a:xfrm>
              <a:off x="917268" y="2171516"/>
              <a:ext cx="1371993" cy="638525"/>
            </a:xfrm>
            <a:prstGeom prst="rect">
              <a:avLst/>
            </a:prstGeom>
            <a:noFill/>
          </p:spPr>
          <p:txBody>
            <a:bodyPr wrap="square" rtlCol="0">
              <a:spAutoFit/>
            </a:bodyPr>
            <a:lstStyle/>
            <a:p>
              <a:pPr algn="ctr"/>
              <a:r>
                <a:rPr lang="en-US" sz="2000" b="1" dirty="0">
                  <a:solidFill>
                    <a:schemeClr val="accent2">
                      <a:lumMod val="50000"/>
                    </a:schemeClr>
                  </a:solidFill>
                  <a:latin typeface="Roboto Slab" pitchFamily="2" charset="0"/>
                  <a:ea typeface="Roboto Slab" pitchFamily="2" charset="0"/>
                  <a:cs typeface="Roboto Slab" pitchFamily="2" charset="0"/>
                </a:rPr>
                <a:t>Experiments &amp; Evaluation</a:t>
              </a:r>
            </a:p>
          </p:txBody>
        </p:sp>
        <p:sp>
          <p:nvSpPr>
            <p:cNvPr id="32" name="TextBox 31">
              <a:extLst>
                <a:ext uri="{FF2B5EF4-FFF2-40B4-BE49-F238E27FC236}">
                  <a16:creationId xmlns:a16="http://schemas.microsoft.com/office/drawing/2014/main" id="{C72FE40E-7E51-3C64-F070-557F09A9F95C}"/>
                </a:ext>
              </a:extLst>
            </p:cNvPr>
            <p:cNvSpPr txBox="1"/>
            <p:nvPr/>
          </p:nvSpPr>
          <p:spPr>
            <a:xfrm>
              <a:off x="1168405" y="1290840"/>
              <a:ext cx="822960" cy="832859"/>
            </a:xfrm>
            <a:prstGeom prst="rect">
              <a:avLst/>
            </a:prstGeom>
            <a:noFill/>
          </p:spPr>
          <p:txBody>
            <a:bodyPr wrap="square">
              <a:spAutoFit/>
            </a:bodyPr>
            <a:lstStyle/>
            <a:p>
              <a:pPr algn="ctr"/>
              <a:r>
                <a:rPr lang="en-US" sz="5400" b="1">
                  <a:solidFill>
                    <a:schemeClr val="accent2">
                      <a:lumMod val="50000"/>
                    </a:schemeClr>
                  </a:solidFill>
                  <a:latin typeface="Roboto Slab" pitchFamily="2" charset="0"/>
                  <a:ea typeface="Roboto Slab" pitchFamily="2" charset="0"/>
                  <a:cs typeface="Roboto Slab" pitchFamily="2" charset="0"/>
                </a:rPr>
                <a:t>4.</a:t>
              </a:r>
            </a:p>
          </p:txBody>
        </p:sp>
      </p:grpSp>
      <p:grpSp>
        <p:nvGrpSpPr>
          <p:cNvPr id="33" name="Group 32">
            <a:extLst>
              <a:ext uri="{FF2B5EF4-FFF2-40B4-BE49-F238E27FC236}">
                <a16:creationId xmlns:a16="http://schemas.microsoft.com/office/drawing/2014/main" id="{4108D630-7EA0-1E16-256E-EEC5B1BBFE0B}"/>
              </a:ext>
            </a:extLst>
          </p:cNvPr>
          <p:cNvGrpSpPr/>
          <p:nvPr/>
        </p:nvGrpSpPr>
        <p:grpSpPr>
          <a:xfrm>
            <a:off x="4936181" y="3000195"/>
            <a:ext cx="1977252" cy="1995039"/>
            <a:chOff x="917269" y="1288102"/>
            <a:chExt cx="1174561" cy="1799559"/>
          </a:xfrm>
        </p:grpSpPr>
        <p:sp>
          <p:nvSpPr>
            <p:cNvPr id="34" name="TextBox 33">
              <a:extLst>
                <a:ext uri="{FF2B5EF4-FFF2-40B4-BE49-F238E27FC236}">
                  <a16:creationId xmlns:a16="http://schemas.microsoft.com/office/drawing/2014/main" id="{CC3FDB5A-13DA-CDC1-B598-F729B1F32A84}"/>
                </a:ext>
              </a:extLst>
            </p:cNvPr>
            <p:cNvSpPr txBox="1"/>
            <p:nvPr/>
          </p:nvSpPr>
          <p:spPr>
            <a:xfrm>
              <a:off x="917269" y="2171516"/>
              <a:ext cx="1174561" cy="916145"/>
            </a:xfrm>
            <a:prstGeom prst="rect">
              <a:avLst/>
            </a:prstGeom>
            <a:noFill/>
          </p:spPr>
          <p:txBody>
            <a:bodyPr wrap="square" lIns="91440" tIns="45720" rIns="91440" bIns="45720" rtlCol="0" anchor="t">
              <a:spAutoFit/>
            </a:bodyPr>
            <a:lstStyle/>
            <a:p>
              <a:pPr algn="ctr"/>
              <a:r>
                <a:rPr lang="en-US" sz="2000" b="1" dirty="0">
                  <a:solidFill>
                    <a:schemeClr val="accent2">
                      <a:lumMod val="50000"/>
                    </a:schemeClr>
                  </a:solidFill>
                  <a:latin typeface="Roboto Slab"/>
                  <a:ea typeface="Roboto Slab"/>
                  <a:cs typeface="Roboto Slab"/>
                </a:rPr>
                <a:t>Conclusion &amp; Future Works</a:t>
              </a:r>
              <a:endParaRPr lang="en-US" sz="2000" b="1" dirty="0">
                <a:solidFill>
                  <a:srgbClr val="FF0000"/>
                </a:solidFill>
                <a:latin typeface="Roboto Slab" pitchFamily="2" charset="0"/>
                <a:ea typeface="Roboto Slab" pitchFamily="2" charset="0"/>
                <a:cs typeface="Roboto Slab" pitchFamily="2" charset="0"/>
              </a:endParaRPr>
            </a:p>
          </p:txBody>
        </p:sp>
        <p:sp>
          <p:nvSpPr>
            <p:cNvPr id="35" name="TextBox 34">
              <a:extLst>
                <a:ext uri="{FF2B5EF4-FFF2-40B4-BE49-F238E27FC236}">
                  <a16:creationId xmlns:a16="http://schemas.microsoft.com/office/drawing/2014/main" id="{06D6B198-FBAF-6001-EC43-4C998D4DA2CA}"/>
                </a:ext>
              </a:extLst>
            </p:cNvPr>
            <p:cNvSpPr txBox="1"/>
            <p:nvPr/>
          </p:nvSpPr>
          <p:spPr>
            <a:xfrm>
              <a:off x="1093070" y="1288102"/>
              <a:ext cx="822960" cy="832859"/>
            </a:xfrm>
            <a:prstGeom prst="rect">
              <a:avLst/>
            </a:prstGeom>
            <a:noFill/>
          </p:spPr>
          <p:txBody>
            <a:bodyPr wrap="square">
              <a:spAutoFit/>
            </a:bodyPr>
            <a:lstStyle/>
            <a:p>
              <a:pPr algn="ctr"/>
              <a:r>
                <a:rPr lang="en-US" sz="5400" b="1" dirty="0">
                  <a:solidFill>
                    <a:schemeClr val="accent2">
                      <a:lumMod val="50000"/>
                    </a:schemeClr>
                  </a:solidFill>
                  <a:latin typeface="Roboto Slab" pitchFamily="2" charset="0"/>
                  <a:ea typeface="Roboto Slab" pitchFamily="2" charset="0"/>
                  <a:cs typeface="Roboto Slab" pitchFamily="2" charset="0"/>
                </a:rPr>
                <a:t>5.</a:t>
              </a:r>
            </a:p>
          </p:txBody>
        </p:sp>
      </p:grpSp>
      <p:sp>
        <p:nvSpPr>
          <p:cNvPr id="2" name="Slide Number Placeholder 4">
            <a:extLst>
              <a:ext uri="{FF2B5EF4-FFF2-40B4-BE49-F238E27FC236}">
                <a16:creationId xmlns:a16="http://schemas.microsoft.com/office/drawing/2014/main" id="{1D9DAF65-F048-1923-D874-612EC6E11B83}"/>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a:t>
            </a:fld>
            <a:endParaRPr lang="en-US" sz="1400"/>
          </a:p>
        </p:txBody>
      </p:sp>
    </p:spTree>
    <p:extLst>
      <p:ext uri="{BB962C8B-B14F-4D97-AF65-F5344CB8AC3E}">
        <p14:creationId xmlns:p14="http://schemas.microsoft.com/office/powerpoint/2010/main" val="3908262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05053-2403-8D87-578C-15574EEC5396}"/>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107E7D63-25FC-1FB7-BED5-9C74444A96B0}"/>
              </a:ext>
            </a:extLst>
          </p:cNvPr>
          <p:cNvSpPr txBox="1"/>
          <p:nvPr/>
        </p:nvSpPr>
        <p:spPr>
          <a:xfrm>
            <a:off x="566016" y="824089"/>
            <a:ext cx="4572000" cy="369332"/>
          </a:xfrm>
          <a:prstGeom prst="rect">
            <a:avLst/>
          </a:prstGeom>
          <a:noFill/>
        </p:spPr>
        <p:txBody>
          <a:bodyPr wrap="square">
            <a:spAutoFit/>
          </a:bodyPr>
          <a:lstStyle/>
          <a:p>
            <a:r>
              <a:rPr lang="en-US" sz="1800">
                <a:solidFill>
                  <a:schemeClr val="tx1"/>
                </a:solidFill>
                <a:latin typeface="Roboto Slab"/>
                <a:ea typeface="Roboto Slab"/>
                <a:cs typeface="Roboto Slab"/>
                <a:sym typeface="Roboto Slab"/>
              </a:rPr>
              <a:t>Probability of Co-occurrence Formula:</a:t>
            </a:r>
          </a:p>
        </p:txBody>
      </p:sp>
      <p:sp>
        <p:nvSpPr>
          <p:cNvPr id="3" name="Title 1">
            <a:extLst>
              <a:ext uri="{FF2B5EF4-FFF2-40B4-BE49-F238E27FC236}">
                <a16:creationId xmlns:a16="http://schemas.microsoft.com/office/drawing/2014/main" id="{8112E7AC-C6E5-EDE0-70AA-27EBBEB0506D}"/>
              </a:ext>
            </a:extLst>
          </p:cNvPr>
          <p:cNvSpPr txBox="1">
            <a:spLocks/>
          </p:cNvSpPr>
          <p:nvPr/>
        </p:nvSpPr>
        <p:spPr>
          <a:xfrm>
            <a:off x="566016" y="247154"/>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B0115B-445F-A27B-566F-C93E55C4E7D1}"/>
                  </a:ext>
                </a:extLst>
              </p:cNvPr>
              <p:cNvSpPr txBox="1"/>
              <p:nvPr/>
            </p:nvSpPr>
            <p:spPr>
              <a:xfrm>
                <a:off x="1942440" y="2855049"/>
                <a:ext cx="6216404" cy="1709955"/>
              </a:xfrm>
              <a:prstGeom prst="rect">
                <a:avLst/>
              </a:prstGeom>
              <a:noFill/>
            </p:spPr>
            <p:txBody>
              <a:bodyPr wrap="square" rtlCol="0">
                <a:spAutoFit/>
              </a:bodyPr>
              <a:lstStyle/>
              <a:p>
                <a:pPr indent="274320" algn="just">
                  <a:spcAft>
                    <a:spcPts val="800"/>
                  </a:spcAft>
                </a:pPr>
                <a14:m>
                  <m:oMath xmlns:m="http://schemas.openxmlformats.org/officeDocument/2006/math">
                    <m:r>
                      <a:rPr lang="en-US" sz="1600" i="1" kern="100" smtClean="0">
                        <a:effectLst/>
                        <a:latin typeface="Cambria Math" panose="02040503050406030204" pitchFamily="18" charset="0"/>
                        <a:ea typeface="Aptos" panose="020B0004020202020204" pitchFamily="34" charset="0"/>
                        <a:cs typeface="Arial" panose="020B0604020202020204" pitchFamily="34" charset="0"/>
                      </a:rPr>
                      <m:t>𝑊</m:t>
                    </m:r>
                  </m:oMath>
                </a14:m>
                <a:r>
                  <a:rPr lang="en-US" sz="16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600" kern="100" dirty="0">
                    <a:latin typeface="Times New Roman" panose="02020603050405020304" pitchFamily="18" charset="0"/>
                    <a:ea typeface="Aptos" panose="020B0004020202020204" pitchFamily="34" charset="0"/>
                    <a:cs typeface="Arial" panose="020B0604020202020204" pitchFamily="34" charset="0"/>
                  </a:rPr>
                  <a:t>A valid word extracted from the caption of an image.</a:t>
                </a:r>
              </a:p>
              <a:p>
                <a:pPr indent="274320" algn="just">
                  <a:spcAft>
                    <a:spcPts val="800"/>
                  </a:spcAft>
                </a:pPr>
                <a:r>
                  <a:rPr lang="en-US" sz="1600" kern="100" dirty="0">
                    <a:latin typeface="Times New Roman" panose="02020603050405020304" pitchFamily="18" charset="0"/>
                    <a:ea typeface="Aptos" panose="020B0004020202020204" pitchFamily="34" charset="0"/>
                    <a:cs typeface="Arial" panose="020B0604020202020204" pitchFamily="34" charset="0"/>
                  </a:rPr>
                  <a:t>​</a:t>
                </a:r>
                <a14:m>
                  <m:oMath xmlns:m="http://schemas.openxmlformats.org/officeDocument/2006/math">
                    <m:sSub>
                      <m:sSubPr>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600" i="1" kern="100">
                            <a:effectLst/>
                            <a:latin typeface="Cambria Math" panose="02040503050406030204" pitchFamily="18" charset="0"/>
                            <a:ea typeface="Aptos" panose="020B0004020202020204" pitchFamily="34" charset="0"/>
                            <a:cs typeface="Arial" panose="020B0604020202020204" pitchFamily="34" charset="0"/>
                          </a:rPr>
                          <m:t>𝐶</m:t>
                        </m:r>
                      </m:e>
                      <m:sub>
                        <m:r>
                          <a:rPr lang="en-US" sz="1600" i="1" kern="100">
                            <a:effectLst/>
                            <a:latin typeface="Cambria Math" panose="02040503050406030204" pitchFamily="18" charset="0"/>
                            <a:ea typeface="Aptos" panose="020B0004020202020204" pitchFamily="34" charset="0"/>
                            <a:cs typeface="Arial" panose="020B0604020202020204" pitchFamily="34" charset="0"/>
                          </a:rPr>
                          <m:t>𝑖</m:t>
                        </m:r>
                      </m:sub>
                    </m:sSub>
                    <m:r>
                      <a:rPr lang="en-US" sz="1600" i="1" kern="100">
                        <a:effectLst/>
                        <a:latin typeface="Cambria Math" panose="02040503050406030204" pitchFamily="18" charset="0"/>
                        <a:ea typeface="Aptos" panose="020B0004020202020204" pitchFamily="34" charset="0"/>
                        <a:cs typeface="Arial" panose="020B0604020202020204" pitchFamily="34" charset="0"/>
                      </a:rPr>
                      <m:t> </m:t>
                    </m:r>
                  </m:oMath>
                </a14:m>
                <a:r>
                  <a:rPr lang="en-US" sz="1600" kern="100" dirty="0">
                    <a:latin typeface="Times New Roman" panose="02020603050405020304" pitchFamily="18" charset="0"/>
                    <a:ea typeface="Aptos" panose="020B0004020202020204" pitchFamily="34" charset="0"/>
                    <a:cs typeface="Arial" panose="020B0604020202020204" pitchFamily="34" charset="0"/>
                  </a:rPr>
                  <a:t>: An emotion type 𝑖 (out of the 26 emotion types in EMOTIC).</a:t>
                </a:r>
                <a:endParaRPr lang="en-US" sz="1600" kern="100" dirty="0">
                  <a:effectLst/>
                  <a:latin typeface="Times New Roman" panose="02020603050405020304" pitchFamily="18" charset="0"/>
                  <a:ea typeface="Aptos" panose="020B0004020202020204" pitchFamily="34" charset="0"/>
                  <a:cs typeface="Arial" panose="020B0604020202020204" pitchFamily="34" charset="0"/>
                </a:endParaRPr>
              </a:p>
              <a:p>
                <a:pPr indent="274320" algn="just">
                  <a:spcAft>
                    <a:spcPts val="800"/>
                  </a:spcAft>
                </a:pPr>
                <a14:m>
                  <m:oMath xmlns:m="http://schemas.openxmlformats.org/officeDocument/2006/math">
                    <m:sSub>
                      <m:sSubPr>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600" i="1" kern="100">
                            <a:effectLst/>
                            <a:latin typeface="Cambria Math" panose="02040503050406030204" pitchFamily="18" charset="0"/>
                            <a:ea typeface="Aptos" panose="020B0004020202020204" pitchFamily="34" charset="0"/>
                            <a:cs typeface="Arial" panose="020B0604020202020204" pitchFamily="34" charset="0"/>
                          </a:rPr>
                          <m:t>𝑀</m:t>
                        </m:r>
                      </m:e>
                      <m:sub>
                        <m:sSub>
                          <m:sSubPr>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600" i="1" kern="100">
                                <a:effectLst/>
                                <a:latin typeface="Cambria Math" panose="02040503050406030204" pitchFamily="18" charset="0"/>
                                <a:ea typeface="Aptos" panose="020B0004020202020204" pitchFamily="34" charset="0"/>
                                <a:cs typeface="Arial" panose="020B0604020202020204" pitchFamily="34" charset="0"/>
                              </a:rPr>
                              <m:t>𝐶</m:t>
                            </m:r>
                          </m:e>
                          <m:sub>
                            <m:r>
                              <a:rPr lang="en-US" sz="1600" i="1" kern="100">
                                <a:effectLst/>
                                <a:latin typeface="Cambria Math" panose="02040503050406030204" pitchFamily="18" charset="0"/>
                                <a:ea typeface="Aptos" panose="020B0004020202020204" pitchFamily="34" charset="0"/>
                                <a:cs typeface="Arial" panose="020B0604020202020204" pitchFamily="34" charset="0"/>
                              </a:rPr>
                              <m:t>𝑊</m:t>
                            </m:r>
                            <m:r>
                              <a:rPr lang="en-US" sz="1600" i="1" kern="100">
                                <a:effectLst/>
                                <a:latin typeface="Cambria Math" panose="02040503050406030204" pitchFamily="18" charset="0"/>
                                <a:ea typeface="Aptos" panose="020B0004020202020204" pitchFamily="34" charset="0"/>
                                <a:cs typeface="Arial" panose="020B0604020202020204" pitchFamily="34" charset="0"/>
                              </a:rPr>
                              <m:t>,</m:t>
                            </m:r>
                            <m:r>
                              <a:rPr lang="en-US" sz="1600" i="1" kern="100">
                                <a:effectLst/>
                                <a:latin typeface="Cambria Math" panose="02040503050406030204" pitchFamily="18" charset="0"/>
                                <a:ea typeface="Aptos" panose="020B0004020202020204" pitchFamily="34" charset="0"/>
                                <a:cs typeface="Arial" panose="020B0604020202020204" pitchFamily="34" charset="0"/>
                              </a:rPr>
                              <m:t>𝑖</m:t>
                            </m:r>
                          </m:sub>
                        </m:sSub>
                      </m:sub>
                    </m:sSub>
                  </m:oMath>
                </a14:m>
                <a:r>
                  <a:rPr lang="en-US" sz="1600" kern="100" dirty="0">
                    <a:latin typeface="Cambria Math" panose="02040503050406030204" pitchFamily="18" charset="0"/>
                    <a:ea typeface="Aptos" panose="020B0004020202020204" pitchFamily="34" charset="0"/>
                    <a:cs typeface="Arial" panose="020B0604020202020204" pitchFamily="34" charset="0"/>
                  </a:rPr>
                  <a:t>: The number of times emotion 𝐶𝑖​ appears with word 𝑊W in the dataset (derived from the co-occurrence matrix).</a:t>
                </a:r>
              </a:p>
              <a:p>
                <a:pPr indent="274320" algn="just">
                  <a:spcAft>
                    <a:spcPts val="800"/>
                  </a:spcAft>
                </a:pPr>
                <a14:m>
                  <m:oMath xmlns:m="http://schemas.openxmlformats.org/officeDocument/2006/math">
                    <m:nary>
                      <m:naryPr>
                        <m:chr m:val="∑"/>
                        <m:limLoc m:val="undOvr"/>
                        <m:subHide m:val="on"/>
                        <m:supHide m:val="on"/>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naryPr>
                      <m:sub/>
                      <m:sup/>
                      <m:e>
                        <m:sSub>
                          <m:sSubPr>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600" i="1" kern="100">
                                <a:effectLst/>
                                <a:latin typeface="Cambria Math" panose="02040503050406030204" pitchFamily="18" charset="0"/>
                                <a:ea typeface="Aptos" panose="020B0004020202020204" pitchFamily="34" charset="0"/>
                                <a:cs typeface="Arial" panose="020B0604020202020204" pitchFamily="34" charset="0"/>
                              </a:rPr>
                              <m:t>𝑀</m:t>
                            </m:r>
                          </m:e>
                          <m:sub>
                            <m:sSub>
                              <m:sSubPr>
                                <m:ctrlPr>
                                  <a:rPr lang="en-US" sz="16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1600" i="1" kern="100">
                                    <a:effectLst/>
                                    <a:latin typeface="Cambria Math" panose="02040503050406030204" pitchFamily="18" charset="0"/>
                                    <a:ea typeface="Aptos" panose="020B0004020202020204" pitchFamily="34" charset="0"/>
                                    <a:cs typeface="Arial" panose="020B0604020202020204" pitchFamily="34" charset="0"/>
                                  </a:rPr>
                                  <m:t>𝐶</m:t>
                                </m:r>
                              </m:e>
                              <m:sub>
                                <m:r>
                                  <a:rPr lang="en-US" sz="1600" i="1" kern="100">
                                    <a:effectLst/>
                                    <a:latin typeface="Cambria Math" panose="02040503050406030204" pitchFamily="18" charset="0"/>
                                    <a:ea typeface="Aptos" panose="020B0004020202020204" pitchFamily="34" charset="0"/>
                                    <a:cs typeface="Arial" panose="020B0604020202020204" pitchFamily="34" charset="0"/>
                                  </a:rPr>
                                  <m:t>𝑊</m:t>
                                </m:r>
                                <m:r>
                                  <a:rPr lang="en-US" sz="1600" i="1" kern="100">
                                    <a:effectLst/>
                                    <a:latin typeface="Cambria Math" panose="02040503050406030204" pitchFamily="18" charset="0"/>
                                    <a:ea typeface="Aptos" panose="020B0004020202020204" pitchFamily="34" charset="0"/>
                                    <a:cs typeface="Arial" panose="020B0604020202020204" pitchFamily="34" charset="0"/>
                                  </a:rPr>
                                  <m:t>,</m:t>
                                </m:r>
                                <m:r>
                                  <a:rPr lang="en-US" sz="1600" i="1" kern="100">
                                    <a:effectLst/>
                                    <a:latin typeface="Cambria Math" panose="02040503050406030204" pitchFamily="18" charset="0"/>
                                    <a:ea typeface="Aptos" panose="020B0004020202020204" pitchFamily="34" charset="0"/>
                                    <a:cs typeface="Arial" panose="020B0604020202020204" pitchFamily="34" charset="0"/>
                                  </a:rPr>
                                  <m:t>𝑖</m:t>
                                </m:r>
                              </m:sub>
                            </m:sSub>
                          </m:sub>
                        </m:sSub>
                      </m:e>
                    </m:nary>
                    <m:r>
                      <a:rPr lang="en-US" sz="1600" i="1" kern="100">
                        <a:effectLst/>
                        <a:latin typeface="Cambria Math" panose="02040503050406030204" pitchFamily="18" charset="0"/>
                        <a:ea typeface="Aptos" panose="020B0004020202020204" pitchFamily="34" charset="0"/>
                        <a:cs typeface="Arial" panose="020B0604020202020204" pitchFamily="34" charset="0"/>
                      </a:rPr>
                      <m:t> </m:t>
                    </m:r>
                  </m:oMath>
                </a14:m>
                <a:r>
                  <a:rPr lang="en-US" sz="1600" kern="100" dirty="0">
                    <a:latin typeface="Times New Roman" panose="02020603050405020304" pitchFamily="18" charset="0"/>
                    <a:ea typeface="Aptos" panose="020B0004020202020204" pitchFamily="34" charset="0"/>
                    <a:cs typeface="Arial" panose="020B0604020202020204" pitchFamily="34" charset="0"/>
                  </a:rPr>
                  <a:t>: The total number of times all emotions appear with word 𝑊.</a:t>
                </a:r>
                <a:endParaRPr lang="en-US" sz="1200" dirty="0"/>
              </a:p>
            </p:txBody>
          </p:sp>
        </mc:Choice>
        <mc:Fallback xmlns="">
          <p:sp>
            <p:nvSpPr>
              <p:cNvPr id="14" name="TextBox 13">
                <a:extLst>
                  <a:ext uri="{FF2B5EF4-FFF2-40B4-BE49-F238E27FC236}">
                    <a16:creationId xmlns:a16="http://schemas.microsoft.com/office/drawing/2014/main" id="{02B0115B-445F-A27B-566F-C93E55C4E7D1}"/>
                  </a:ext>
                </a:extLst>
              </p:cNvPr>
              <p:cNvSpPr txBox="1">
                <a:spLocks noRot="1" noChangeAspect="1" noMove="1" noResize="1" noEditPoints="1" noAdjustHandles="1" noChangeArrowheads="1" noChangeShapeType="1" noTextEdit="1"/>
              </p:cNvSpPr>
              <p:nvPr/>
            </p:nvSpPr>
            <p:spPr>
              <a:xfrm>
                <a:off x="1942440" y="2855049"/>
                <a:ext cx="6216404" cy="1709955"/>
              </a:xfrm>
              <a:prstGeom prst="rect">
                <a:avLst/>
              </a:prstGeom>
              <a:blipFill>
                <a:blip r:embed="rId3"/>
                <a:stretch>
                  <a:fillRect l="-589" t="-1068" r="-589" b="-3060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8F0B4A0-79DB-FF7C-80F1-2B7F1E50CB15}"/>
              </a:ext>
            </a:extLst>
          </p:cNvPr>
          <p:cNvSpPr txBox="1"/>
          <p:nvPr/>
        </p:nvSpPr>
        <p:spPr>
          <a:xfrm>
            <a:off x="1184173" y="2516495"/>
            <a:ext cx="4572000" cy="338554"/>
          </a:xfrm>
          <a:prstGeom prst="rect">
            <a:avLst/>
          </a:prstGeom>
          <a:noFill/>
        </p:spPr>
        <p:txBody>
          <a:bodyPr wrap="square">
            <a:spAutoFit/>
          </a:bodyPr>
          <a:lstStyle/>
          <a:p>
            <a:pPr marL="0" marR="0" indent="274320" algn="just">
              <a:spcAft>
                <a:spcPts val="800"/>
              </a:spcAft>
              <a:buNone/>
            </a:pPr>
            <a:r>
              <a:rPr lang="en-US" sz="1600" kern="100" dirty="0">
                <a:effectLst/>
                <a:latin typeface="Times New Roman" panose="02020603050405020304" pitchFamily="18" charset="0"/>
                <a:ea typeface="Aptos" panose="020B0004020202020204" pitchFamily="34" charset="0"/>
                <a:cs typeface="Arial" panose="020B0604020202020204" pitchFamily="34" charset="0"/>
              </a:rPr>
              <a:t>Wh</a:t>
            </a:r>
            <a:r>
              <a:rPr lang="en-US" sz="1600" kern="100" dirty="0">
                <a:latin typeface="Times New Roman" panose="02020603050405020304" pitchFamily="18" charset="0"/>
                <a:ea typeface="Aptos" panose="020B0004020202020204" pitchFamily="34" charset="0"/>
                <a:cs typeface="Arial" panose="020B0604020202020204" pitchFamily="34" charset="0"/>
              </a:rPr>
              <a:t>ere</a:t>
            </a:r>
            <a:r>
              <a:rPr lang="en-US" sz="1600" kern="100" dirty="0">
                <a:effectLst/>
                <a:latin typeface="Times New Roman" panose="02020603050405020304" pitchFamily="18" charset="0"/>
                <a:ea typeface="Aptos" panose="020B00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11A5A8-5483-2EE6-305B-50167DDD28A6}"/>
                  </a:ext>
                </a:extLst>
              </p:cNvPr>
              <p:cNvSpPr txBox="1"/>
              <p:nvPr/>
            </p:nvSpPr>
            <p:spPr>
              <a:xfrm>
                <a:off x="2922518" y="1452021"/>
                <a:ext cx="3677297" cy="672364"/>
              </a:xfrm>
              <a:prstGeom prst="rect">
                <a:avLst/>
              </a:prstGeom>
              <a:noFill/>
            </p:spPr>
            <p:txBody>
              <a:bodyPr wrap="square">
                <a:spAutoFit/>
              </a:bodyPr>
              <a:lstStyle/>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𝑒</m:t>
                        </m:r>
                      </m:sub>
                    </m:sSub>
                    <m:r>
                      <a:rPr lang="en-US" sz="2000" i="0">
                        <a:latin typeface="Cambria Math" panose="02040503050406030204" pitchFamily="18" charset="0"/>
                      </a:rPr>
                      <m:t>=</m:t>
                    </m:r>
                    <m:r>
                      <a:rPr lang="en-US" sz="2000" i="1">
                        <a:latin typeface="Cambria Math" panose="02040503050406030204" pitchFamily="18" charset="0"/>
                      </a:rPr>
                      <m:t>𝑃</m:t>
                    </m:r>
                    <m:d>
                      <m:dPr>
                        <m:ctrlPr>
                          <a:rPr lang="en-US" sz="2000" i="1">
                            <a:solidFill>
                              <a:srgbClr val="836967"/>
                            </a:solidFill>
                            <a:latin typeface="Cambria Math" panose="02040503050406030204" pitchFamily="18" charset="0"/>
                          </a:rPr>
                        </m:ctrlPr>
                      </m:dPr>
                      <m:e>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m:t>
                            </m:r>
                          </m:sub>
                        </m:sSub>
                      </m:e>
                      <m:e>
                        <m:r>
                          <a:rPr lang="en-US" sz="2000" i="1">
                            <a:latin typeface="Cambria Math" panose="02040503050406030204" pitchFamily="18" charset="0"/>
                          </a:rPr>
                          <m:t>𝑊</m:t>
                        </m:r>
                      </m:e>
                    </m:d>
                    <m:r>
                      <a:rPr lang="en-US" sz="2000" i="0">
                        <a:latin typeface="Cambria Math" panose="02040503050406030204" pitchFamily="18" charset="0"/>
                      </a:rPr>
                      <m:t>= </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𝑀</m:t>
                            </m:r>
                          </m:e>
                          <m:sub>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𝑊</m:t>
                                </m:r>
                                <m:r>
                                  <a:rPr lang="en-US" sz="2000" i="0">
                                    <a:latin typeface="Cambria Math" panose="02040503050406030204" pitchFamily="18" charset="0"/>
                                  </a:rPr>
                                  <m:t>,</m:t>
                                </m:r>
                                <m:r>
                                  <a:rPr lang="en-US" sz="2000" i="1">
                                    <a:latin typeface="Cambria Math" panose="02040503050406030204" pitchFamily="18" charset="0"/>
                                  </a:rPr>
                                  <m:t>𝑖</m:t>
                                </m:r>
                              </m:sub>
                            </m:sSub>
                          </m:sub>
                        </m:sSub>
                      </m:num>
                      <m:den>
                        <m:nary>
                          <m:naryPr>
                            <m:chr m:val="∑"/>
                            <m:subHide m:val="on"/>
                            <m:supHide m:val="on"/>
                            <m:ctrlPr>
                              <a:rPr lang="en-US" sz="2000" i="1">
                                <a:latin typeface="Cambria Math" panose="02040503050406030204" pitchFamily="18" charset="0"/>
                              </a:rPr>
                            </m:ctrlPr>
                          </m:naryPr>
                          <m:sub/>
                          <m:sup/>
                          <m:e>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𝑀</m:t>
                                </m:r>
                              </m:e>
                              <m:sub>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𝑊</m:t>
                                    </m:r>
                                  </m:sub>
                                </m:sSub>
                              </m:sub>
                            </m:sSub>
                          </m:e>
                        </m:nary>
                      </m:den>
                    </m:f>
                    <m:r>
                      <a:rPr lang="en-US" sz="2000" i="0">
                        <a:latin typeface="Cambria Math" panose="02040503050406030204" pitchFamily="18" charset="0"/>
                      </a:rPr>
                      <m:t> </m:t>
                    </m:r>
                  </m:oMath>
                </a14:m>
                <a:r>
                  <a:rPr lang="en-US" sz="2000" dirty="0"/>
                  <a:t> </a:t>
                </a:r>
                <a:r>
                  <a:rPr lang="en-US" sz="2000" dirty="0">
                    <a:latin typeface="Cambria Math" panose="02040503050406030204" pitchFamily="18" charset="0"/>
                    <a:ea typeface="Cambria Math" panose="02040503050406030204" pitchFamily="18" charset="0"/>
                  </a:rPr>
                  <a:t>(2)</a:t>
                </a:r>
              </a:p>
            </p:txBody>
          </p:sp>
        </mc:Choice>
        <mc:Fallback xmlns="">
          <p:sp>
            <p:nvSpPr>
              <p:cNvPr id="4" name="TextBox 3">
                <a:extLst>
                  <a:ext uri="{FF2B5EF4-FFF2-40B4-BE49-F238E27FC236}">
                    <a16:creationId xmlns:a16="http://schemas.microsoft.com/office/drawing/2014/main" id="{2411A5A8-5483-2EE6-305B-50167DDD28A6}"/>
                  </a:ext>
                </a:extLst>
              </p:cNvPr>
              <p:cNvSpPr txBox="1">
                <a:spLocks noRot="1" noChangeAspect="1" noMove="1" noResize="1" noEditPoints="1" noAdjustHandles="1" noChangeArrowheads="1" noChangeShapeType="1" noTextEdit="1"/>
              </p:cNvSpPr>
              <p:nvPr/>
            </p:nvSpPr>
            <p:spPr>
              <a:xfrm>
                <a:off x="2922518" y="1452021"/>
                <a:ext cx="3677297" cy="672364"/>
              </a:xfrm>
              <a:prstGeom prst="rect">
                <a:avLst/>
              </a:prstGeom>
              <a:blipFill>
                <a:blip r:embed="rId4"/>
                <a:stretch>
                  <a:fillRect/>
                </a:stretch>
              </a:blipFill>
            </p:spPr>
            <p:txBody>
              <a:bodyPr/>
              <a:lstStyle/>
              <a:p>
                <a:r>
                  <a:rPr lang="en-US">
                    <a:noFill/>
                  </a:rPr>
                  <a:t> </a:t>
                </a:r>
              </a:p>
            </p:txBody>
          </p:sp>
        </mc:Fallback>
      </mc:AlternateContent>
      <p:sp>
        <p:nvSpPr>
          <p:cNvPr id="17" name="Slide Number Placeholder 4">
            <a:extLst>
              <a:ext uri="{FF2B5EF4-FFF2-40B4-BE49-F238E27FC236}">
                <a16:creationId xmlns:a16="http://schemas.microsoft.com/office/drawing/2014/main" id="{8A5C5B7B-C035-CADD-9F27-DF4852623F87}"/>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20</a:t>
            </a:fld>
            <a:endParaRPr lang="en-US" sz="1400" dirty="0"/>
          </a:p>
        </p:txBody>
      </p:sp>
      <p:sp>
        <p:nvSpPr>
          <p:cNvPr id="2" name="TextBox 1">
            <a:extLst>
              <a:ext uri="{FF2B5EF4-FFF2-40B4-BE49-F238E27FC236}">
                <a16:creationId xmlns:a16="http://schemas.microsoft.com/office/drawing/2014/main" id="{771D0C34-A7C3-5316-5423-AB3BEA623778}"/>
              </a:ext>
            </a:extLst>
          </p:cNvPr>
          <p:cNvSpPr txBox="1"/>
          <p:nvPr/>
        </p:nvSpPr>
        <p:spPr>
          <a:xfrm>
            <a:off x="456640" y="4632132"/>
            <a:ext cx="8139164" cy="369332"/>
          </a:xfrm>
          <a:prstGeom prst="rect">
            <a:avLst/>
          </a:prstGeom>
          <a:noFill/>
        </p:spPr>
        <p:txBody>
          <a:bodyPr wrap="square">
            <a:spAutoFit/>
          </a:bodyPr>
          <a:lstStyle/>
          <a:p>
            <a:pPr algn="just"/>
            <a:r>
              <a:rPr lang="en-US" sz="900" dirty="0">
                <a:latin typeface="Times New Roman" panose="02020603050405020304" pitchFamily="18" charset="0"/>
                <a:cs typeface="Times New Roman" panose="02020603050405020304" pitchFamily="18" charset="0"/>
              </a:rPr>
              <a:t>Chen, J., Yang, T., Huang, Z., Wang, K., Liu, M., &amp; Lyu, C. (2023). Incorporating structured emotion commonsense knowledge and interpersonal relation into context-aware emotion recognition. Applied Intelligence, 53(4), 4201-4217.</a:t>
            </a:r>
            <a:endParaRPr lang="fr-FR"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3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7C65985-6D8B-A6DC-5557-D1299C921424}"/>
              </a:ext>
            </a:extLst>
          </p:cNvPr>
          <p:cNvSpPr txBox="1">
            <a:spLocks/>
          </p:cNvSpPr>
          <p:nvPr/>
        </p:nvSpPr>
        <p:spPr>
          <a:xfrm>
            <a:off x="571696" y="247153"/>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p:sp>
        <p:nvSpPr>
          <p:cNvPr id="23" name="Content Placeholder 2">
            <a:extLst>
              <a:ext uri="{FF2B5EF4-FFF2-40B4-BE49-F238E27FC236}">
                <a16:creationId xmlns:a16="http://schemas.microsoft.com/office/drawing/2014/main" id="{D59D5286-EA65-76B0-D599-9C970046D679}"/>
              </a:ext>
            </a:extLst>
          </p:cNvPr>
          <p:cNvSpPr txBox="1">
            <a:spLocks/>
          </p:cNvSpPr>
          <p:nvPr/>
        </p:nvSpPr>
        <p:spPr>
          <a:xfrm>
            <a:off x="571695" y="828109"/>
            <a:ext cx="7156513"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a:solidFill>
                  <a:schemeClr val="tx1"/>
                </a:solidFill>
                <a:latin typeface="Roboto Slab"/>
                <a:ea typeface="Roboto Slab"/>
                <a:cs typeface="Roboto Slab"/>
                <a:sym typeface="Roboto Slab"/>
              </a:rPr>
              <a:t>SenticNet-5 [9]</a:t>
            </a:r>
            <a:endParaRPr lang="vi-VN" sz="1800">
              <a:solidFill>
                <a:schemeClr val="tx1"/>
              </a:solidFill>
              <a:latin typeface="Roboto Slab"/>
              <a:ea typeface="Roboto Slab"/>
              <a:cs typeface="Roboto Slab"/>
              <a:sym typeface="Roboto Slab"/>
            </a:endParaRPr>
          </a:p>
        </p:txBody>
      </p:sp>
      <p:sp>
        <p:nvSpPr>
          <p:cNvPr id="24" name="Content Placeholder 2">
            <a:extLst>
              <a:ext uri="{FF2B5EF4-FFF2-40B4-BE49-F238E27FC236}">
                <a16:creationId xmlns:a16="http://schemas.microsoft.com/office/drawing/2014/main" id="{E7B66A78-AA83-24CA-3C05-17A76EADE8CD}"/>
              </a:ext>
            </a:extLst>
          </p:cNvPr>
          <p:cNvSpPr txBox="1">
            <a:spLocks/>
          </p:cNvSpPr>
          <p:nvPr/>
        </p:nvSpPr>
        <p:spPr>
          <a:xfrm>
            <a:off x="571694" y="2772223"/>
            <a:ext cx="7156513"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dirty="0">
                <a:solidFill>
                  <a:schemeClr val="tx1"/>
                </a:solidFill>
                <a:latin typeface="Roboto Slab"/>
                <a:ea typeface="Roboto Slab"/>
                <a:cs typeface="Roboto Slab"/>
                <a:sym typeface="Roboto Slab"/>
              </a:rPr>
              <a:t>WordNet [10] </a:t>
            </a:r>
            <a:endParaRPr lang="vi-VN" sz="1800" dirty="0">
              <a:solidFill>
                <a:schemeClr val="tx1"/>
              </a:solidFill>
              <a:latin typeface="Roboto Slab"/>
              <a:ea typeface="Roboto Slab"/>
              <a:cs typeface="Roboto Slab"/>
              <a:sym typeface="Roboto Slab"/>
            </a:endParaRPr>
          </a:p>
        </p:txBody>
      </p:sp>
      <p:sp>
        <p:nvSpPr>
          <p:cNvPr id="4" name="TextBox 3">
            <a:extLst>
              <a:ext uri="{FF2B5EF4-FFF2-40B4-BE49-F238E27FC236}">
                <a16:creationId xmlns:a16="http://schemas.microsoft.com/office/drawing/2014/main" id="{EF98D8F5-752A-5560-EAF7-3E2E17AC324E}"/>
              </a:ext>
            </a:extLst>
          </p:cNvPr>
          <p:cNvSpPr txBox="1"/>
          <p:nvPr/>
        </p:nvSpPr>
        <p:spPr>
          <a:xfrm>
            <a:off x="379982" y="4478123"/>
            <a:ext cx="8003512" cy="507831"/>
          </a:xfrm>
          <a:prstGeom prst="rect">
            <a:avLst/>
          </a:prstGeom>
          <a:noFill/>
        </p:spPr>
        <p:txBody>
          <a:bodyPr wrap="square">
            <a:spAutoFit/>
          </a:bodyPr>
          <a:lstStyle/>
          <a:p>
            <a:pPr algn="just"/>
            <a:r>
              <a:rPr lang="en-US" sz="900">
                <a:latin typeface="Times New Roman" panose="02020603050405020304" pitchFamily="18" charset="0"/>
                <a:cs typeface="Times New Roman" panose="02020603050405020304" pitchFamily="18" charset="0"/>
              </a:rPr>
              <a:t>[9] </a:t>
            </a:r>
            <a:r>
              <a:rPr lang="en-US" sz="900" err="1">
                <a:latin typeface="Times New Roman" panose="02020603050405020304" pitchFamily="18" charset="0"/>
                <a:cs typeface="Times New Roman" panose="02020603050405020304" pitchFamily="18" charset="0"/>
              </a:rPr>
              <a:t>Zhaoxia</a:t>
            </a:r>
            <a:r>
              <a:rPr lang="en-US" sz="900">
                <a:latin typeface="Times New Roman" panose="02020603050405020304" pitchFamily="18" charset="0"/>
                <a:cs typeface="Times New Roman" panose="02020603050405020304" pitchFamily="18" charset="0"/>
              </a:rPr>
              <a:t> Wang et al., “</a:t>
            </a:r>
            <a:r>
              <a:rPr lang="en-US" sz="900" err="1">
                <a:latin typeface="Times New Roman" panose="02020603050405020304" pitchFamily="18" charset="0"/>
                <a:cs typeface="Times New Roman" panose="02020603050405020304" pitchFamily="18" charset="0"/>
              </a:rPr>
              <a:t>SenticNet</a:t>
            </a:r>
            <a:r>
              <a:rPr lang="en-US" sz="900">
                <a:latin typeface="Times New Roman" panose="02020603050405020304" pitchFamily="18" charset="0"/>
                <a:cs typeface="Times New Roman" panose="02020603050405020304" pitchFamily="18" charset="0"/>
              </a:rPr>
              <a:t> 6: Ensemble Application of Symbolic and </a:t>
            </a:r>
            <a:r>
              <a:rPr lang="en-US" sz="900" err="1">
                <a:latin typeface="Times New Roman" panose="02020603050405020304" pitchFamily="18" charset="0"/>
                <a:cs typeface="Times New Roman" panose="02020603050405020304" pitchFamily="18" charset="0"/>
              </a:rPr>
              <a:t>Subsymbolic</a:t>
            </a:r>
            <a:r>
              <a:rPr lang="en-US" sz="900">
                <a:latin typeface="Times New Roman" panose="02020603050405020304" pitchFamily="18" charset="0"/>
                <a:cs typeface="Times New Roman" panose="02020603050405020304" pitchFamily="18" charset="0"/>
              </a:rPr>
              <a:t> AI for Sentiment Analysis,” Int. Conf. Inf. </a:t>
            </a:r>
            <a:r>
              <a:rPr lang="en-US" sz="900" err="1">
                <a:latin typeface="Times New Roman" panose="02020603050405020304" pitchFamily="18" charset="0"/>
                <a:cs typeface="Times New Roman" panose="02020603050405020304" pitchFamily="18" charset="0"/>
              </a:rPr>
              <a:t>Knowl</a:t>
            </a:r>
            <a:r>
              <a:rPr lang="en-US" sz="900">
                <a:latin typeface="Times New Roman" panose="02020603050405020304" pitchFamily="18" charset="0"/>
                <a:cs typeface="Times New Roman" panose="02020603050405020304" pitchFamily="18" charset="0"/>
              </a:rPr>
              <a:t>. Manag., pp. 105–114, 2020, </a:t>
            </a:r>
            <a:r>
              <a:rPr lang="en-US" sz="900" err="1">
                <a:latin typeface="Times New Roman" panose="02020603050405020304" pitchFamily="18" charset="0"/>
                <a:cs typeface="Times New Roman" panose="02020603050405020304" pitchFamily="18" charset="0"/>
              </a:rPr>
              <a:t>doi</a:t>
            </a:r>
            <a:r>
              <a:rPr lang="en-US" sz="900">
                <a:latin typeface="Times New Roman" panose="02020603050405020304" pitchFamily="18" charset="0"/>
                <a:cs typeface="Times New Roman" panose="02020603050405020304" pitchFamily="18" charset="0"/>
              </a:rPr>
              <a:t>: 10.1145/3340531.3412003.</a:t>
            </a:r>
          </a:p>
          <a:p>
            <a:pPr algn="just"/>
            <a:r>
              <a:rPr lang="en-US" sz="900">
                <a:latin typeface="Times New Roman" panose="02020603050405020304" pitchFamily="18" charset="0"/>
                <a:cs typeface="Times New Roman" panose="02020603050405020304" pitchFamily="18" charset="0"/>
              </a:rPr>
              <a:t>[10] G. A. Miller, “WordNet : a lexical database for English : New horizons in commercial and industrial AI,” Commun. ACM, vol. 38, no. 11, pp. 39–41, Jan. 1995.</a:t>
            </a:r>
          </a:p>
        </p:txBody>
      </p:sp>
      <p:sp>
        <p:nvSpPr>
          <p:cNvPr id="14" name="TextBox 13">
            <a:extLst>
              <a:ext uri="{FF2B5EF4-FFF2-40B4-BE49-F238E27FC236}">
                <a16:creationId xmlns:a16="http://schemas.microsoft.com/office/drawing/2014/main" id="{47C48834-7BDA-5C6B-C975-C0A1B1398589}"/>
              </a:ext>
            </a:extLst>
          </p:cNvPr>
          <p:cNvSpPr txBox="1"/>
          <p:nvPr/>
        </p:nvSpPr>
        <p:spPr>
          <a:xfrm>
            <a:off x="738106" y="3060491"/>
            <a:ext cx="7156513" cy="1136721"/>
          </a:xfrm>
          <a:prstGeom prst="rect">
            <a:avLst/>
          </a:prstGeom>
          <a:noFill/>
        </p:spPr>
        <p:txBody>
          <a:bodyPr wrap="square">
            <a:spAutoFit/>
          </a:bodyPr>
          <a:lstStyle/>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Large lexical database, structured as a semantic network.</a:t>
            </a:r>
          </a:p>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Words grouped into synonym sets (</a:t>
            </a:r>
            <a:r>
              <a:rPr lang="en-US" sz="1800" dirty="0" err="1">
                <a:latin typeface="Times New Roman" panose="02020603050405020304" pitchFamily="18" charset="0"/>
                <a:ea typeface="Roboto Slab" pitchFamily="2" charset="0"/>
                <a:cs typeface="Times New Roman" panose="02020603050405020304" pitchFamily="18" charset="0"/>
              </a:rPr>
              <a:t>synsets</a:t>
            </a:r>
            <a:r>
              <a:rPr lang="en-US" sz="1800" dirty="0">
                <a:latin typeface="Times New Roman" panose="02020603050405020304" pitchFamily="18" charset="0"/>
                <a:ea typeface="Roboto Slab" pitchFamily="2" charset="0"/>
                <a:cs typeface="Times New Roman" panose="02020603050405020304" pitchFamily="18" charset="0"/>
              </a:rPr>
              <a:t>) with semantic descriptions.</a:t>
            </a:r>
          </a:p>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Includes relationships: synonymy, antonymy, …</a:t>
            </a:r>
          </a:p>
        </p:txBody>
      </p:sp>
      <p:sp>
        <p:nvSpPr>
          <p:cNvPr id="15" name="TextBox 14">
            <a:extLst>
              <a:ext uri="{FF2B5EF4-FFF2-40B4-BE49-F238E27FC236}">
                <a16:creationId xmlns:a16="http://schemas.microsoft.com/office/drawing/2014/main" id="{0118E4E1-42DC-0A94-AAED-7FDFDBFC9DE4}"/>
              </a:ext>
            </a:extLst>
          </p:cNvPr>
          <p:cNvSpPr txBox="1"/>
          <p:nvPr/>
        </p:nvSpPr>
        <p:spPr>
          <a:xfrm>
            <a:off x="738107" y="1149031"/>
            <a:ext cx="7156513" cy="1496820"/>
          </a:xfrm>
          <a:prstGeom prst="rect">
            <a:avLst/>
          </a:prstGeom>
          <a:noFill/>
        </p:spPr>
        <p:txBody>
          <a:bodyPr wrap="square">
            <a:spAutoFit/>
          </a:bodyPr>
          <a:lstStyle/>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A rich emotional knowledge.</a:t>
            </a:r>
          </a:p>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Contains information on concepts and semantic relationships related to emotions.</a:t>
            </a:r>
          </a:p>
          <a:p>
            <a:pPr marL="285750" indent="-285750" algn="just">
              <a:lnSpc>
                <a:spcPct val="13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This including: Pleasantness value, Attention value, Sensitivity value, …</a:t>
            </a:r>
          </a:p>
        </p:txBody>
      </p:sp>
      <p:sp>
        <p:nvSpPr>
          <p:cNvPr id="16" name="Slide Number Placeholder 4">
            <a:extLst>
              <a:ext uri="{FF2B5EF4-FFF2-40B4-BE49-F238E27FC236}">
                <a16:creationId xmlns:a16="http://schemas.microsoft.com/office/drawing/2014/main" id="{2AFC3BFC-68AB-C6EE-A17A-BEB3F1B1AE96}"/>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21</a:t>
            </a:fld>
            <a:endParaRPr lang="en-US" sz="1400" dirty="0"/>
          </a:p>
        </p:txBody>
      </p:sp>
    </p:spTree>
    <p:extLst>
      <p:ext uri="{BB962C8B-B14F-4D97-AF65-F5344CB8AC3E}">
        <p14:creationId xmlns:p14="http://schemas.microsoft.com/office/powerpoint/2010/main" val="2033880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AB2B8-6223-6C9A-8B35-97B420493B80}"/>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A2C7706-5517-23C5-DEE9-E6C113DE2F12}"/>
              </a:ext>
            </a:extLst>
          </p:cNvPr>
          <p:cNvGrpSpPr/>
          <p:nvPr/>
        </p:nvGrpSpPr>
        <p:grpSpPr>
          <a:xfrm>
            <a:off x="3948143" y="898301"/>
            <a:ext cx="759466" cy="690382"/>
            <a:chOff x="6353054" y="1794164"/>
            <a:chExt cx="1431000" cy="1472424"/>
          </a:xfrm>
          <a:solidFill>
            <a:schemeClr val="bg1">
              <a:lumMod val="75000"/>
            </a:schemeClr>
          </a:solidFill>
        </p:grpSpPr>
        <p:sp>
          <p:nvSpPr>
            <p:cNvPr id="8" name="Oval 7">
              <a:extLst>
                <a:ext uri="{FF2B5EF4-FFF2-40B4-BE49-F238E27FC236}">
                  <a16:creationId xmlns:a16="http://schemas.microsoft.com/office/drawing/2014/main" id="{04A3F1B3-DC99-13BD-9794-FB902F63F766}"/>
                </a:ext>
              </a:extLst>
            </p:cNvPr>
            <p:cNvSpPr/>
            <p:nvPr/>
          </p:nvSpPr>
          <p:spPr>
            <a:xfrm>
              <a:off x="6357122" y="1794164"/>
              <a:ext cx="1344166" cy="1472424"/>
            </a:xfrm>
            <a:prstGeom prst="ellipse">
              <a:avLst/>
            </a:prstGeom>
            <a:solidFill>
              <a:srgbClr val="1D63FF"/>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98D3675-3898-4182-5632-9AFFA1F7BA29}"/>
                </a:ext>
              </a:extLst>
            </p:cNvPr>
            <p:cNvSpPr txBox="1"/>
            <p:nvPr/>
          </p:nvSpPr>
          <p:spPr>
            <a:xfrm>
              <a:off x="6353054" y="2187945"/>
              <a:ext cx="1431000" cy="722057"/>
            </a:xfrm>
            <a:prstGeom prst="rect">
              <a:avLst/>
            </a:prstGeom>
            <a:noFill/>
          </p:spPr>
          <p:txBody>
            <a:bodyPr wrap="square" rtlCol="0">
              <a:spAutoFit/>
            </a:bodyPr>
            <a:lstStyle/>
            <a:p>
              <a:pPr algn="ctr"/>
              <a:r>
                <a:rPr lang="en-US" sz="1600" b="1" dirty="0">
                  <a:solidFill>
                    <a:schemeClr val="accent6"/>
                  </a:solidFill>
                  <a:latin typeface="Times New Roman" panose="02020603050405020304" pitchFamily="18" charset="0"/>
                  <a:cs typeface="Times New Roman" panose="02020603050405020304" pitchFamily="18" charset="0"/>
                </a:rPr>
                <a:t>groom</a:t>
              </a:r>
            </a:p>
          </p:txBody>
        </p:sp>
      </p:grpSp>
      <p:grpSp>
        <p:nvGrpSpPr>
          <p:cNvPr id="27" name="Group 26">
            <a:extLst>
              <a:ext uri="{FF2B5EF4-FFF2-40B4-BE49-F238E27FC236}">
                <a16:creationId xmlns:a16="http://schemas.microsoft.com/office/drawing/2014/main" id="{DA132603-F7A7-C0A7-FB11-BD408A617FC9}"/>
              </a:ext>
            </a:extLst>
          </p:cNvPr>
          <p:cNvGrpSpPr/>
          <p:nvPr/>
        </p:nvGrpSpPr>
        <p:grpSpPr>
          <a:xfrm rot="16200000">
            <a:off x="1850115" y="2970442"/>
            <a:ext cx="714523" cy="782642"/>
            <a:chOff x="6503300" y="2313028"/>
            <a:chExt cx="1344168" cy="1426931"/>
          </a:xfrm>
        </p:grpSpPr>
        <p:sp>
          <p:nvSpPr>
            <p:cNvPr id="28" name="Oval 27">
              <a:extLst>
                <a:ext uri="{FF2B5EF4-FFF2-40B4-BE49-F238E27FC236}">
                  <a16:creationId xmlns:a16="http://schemas.microsoft.com/office/drawing/2014/main" id="{3E8A7B97-9F0C-5354-D3D3-98A2A21B95E6}"/>
                </a:ext>
              </a:extLst>
            </p:cNvPr>
            <p:cNvSpPr/>
            <p:nvPr/>
          </p:nvSpPr>
          <p:spPr>
            <a:xfrm rot="21088475">
              <a:off x="6503300" y="2313028"/>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56EF042-239D-EFD0-D081-B4B32C62D801}"/>
                </a:ext>
              </a:extLst>
            </p:cNvPr>
            <p:cNvSpPr txBox="1"/>
            <p:nvPr/>
          </p:nvSpPr>
          <p:spPr>
            <a:xfrm rot="5400000">
              <a:off x="6513363" y="2757552"/>
              <a:ext cx="1327923" cy="636891"/>
            </a:xfrm>
            <a:prstGeom prst="rect">
              <a:avLst/>
            </a:prstGeom>
            <a:noFill/>
          </p:spPr>
          <p:txBody>
            <a:bodyPr wrap="square" rtlCol="0">
              <a:spAutoFit/>
            </a:bodyPr>
            <a:lstStyle/>
            <a:p>
              <a:r>
                <a:rPr lang="en-US" sz="1600" b="1" dirty="0">
                  <a:solidFill>
                    <a:schemeClr val="accent6"/>
                  </a:solidFill>
                  <a:latin typeface="Times New Roman" panose="02020603050405020304" pitchFamily="18" charset="0"/>
                  <a:cs typeface="Times New Roman" panose="02020603050405020304" pitchFamily="18" charset="0"/>
                </a:rPr>
                <a:t>peace</a:t>
              </a:r>
            </a:p>
          </p:txBody>
        </p:sp>
      </p:grpSp>
      <p:grpSp>
        <p:nvGrpSpPr>
          <p:cNvPr id="30" name="Group 29">
            <a:extLst>
              <a:ext uri="{FF2B5EF4-FFF2-40B4-BE49-F238E27FC236}">
                <a16:creationId xmlns:a16="http://schemas.microsoft.com/office/drawing/2014/main" id="{9E494125-5543-4612-70DC-C039BC593100}"/>
              </a:ext>
            </a:extLst>
          </p:cNvPr>
          <p:cNvGrpSpPr/>
          <p:nvPr/>
        </p:nvGrpSpPr>
        <p:grpSpPr>
          <a:xfrm rot="16200000">
            <a:off x="632538" y="2877906"/>
            <a:ext cx="714523" cy="872971"/>
            <a:chOff x="6503301" y="2173655"/>
            <a:chExt cx="1344168" cy="1591622"/>
          </a:xfrm>
        </p:grpSpPr>
        <p:sp>
          <p:nvSpPr>
            <p:cNvPr id="31" name="Oval 30">
              <a:extLst>
                <a:ext uri="{FF2B5EF4-FFF2-40B4-BE49-F238E27FC236}">
                  <a16:creationId xmlns:a16="http://schemas.microsoft.com/office/drawing/2014/main" id="{EEB9AB20-85F4-883E-01CA-440D3F76E18C}"/>
                </a:ext>
              </a:extLst>
            </p:cNvPr>
            <p:cNvSpPr/>
            <p:nvPr/>
          </p:nvSpPr>
          <p:spPr>
            <a:xfrm rot="21088475">
              <a:off x="6503301" y="2313027"/>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CB5B5CB1-77D5-63A1-7B16-292D4D4BCF6C}"/>
                </a:ext>
              </a:extLst>
            </p:cNvPr>
            <p:cNvSpPr txBox="1"/>
            <p:nvPr/>
          </p:nvSpPr>
          <p:spPr>
            <a:xfrm rot="5400000">
              <a:off x="6405696" y="2506271"/>
              <a:ext cx="1591622" cy="926389"/>
            </a:xfrm>
            <a:prstGeom prst="rect">
              <a:avLst/>
            </a:prstGeom>
            <a:noFill/>
          </p:spPr>
          <p:txBody>
            <a:bodyPr wrap="square" rtlCol="0">
              <a:spAutoFit/>
            </a:bodyPr>
            <a:lstStyle/>
            <a:p>
              <a:pPr algn="ctr"/>
              <a:r>
                <a:rPr lang="en-US" sz="1300" b="1" dirty="0">
                  <a:solidFill>
                    <a:schemeClr val="accent6"/>
                  </a:solidFill>
                  <a:latin typeface="Times New Roman" panose="02020603050405020304" pitchFamily="18" charset="0"/>
                  <a:cs typeface="Times New Roman" panose="02020603050405020304" pitchFamily="18" charset="0"/>
                </a:rPr>
                <a:t>other emotions</a:t>
              </a:r>
            </a:p>
          </p:txBody>
        </p:sp>
      </p:grpSp>
      <p:cxnSp>
        <p:nvCxnSpPr>
          <p:cNvPr id="36" name="Straight Arrow Connector 35">
            <a:extLst>
              <a:ext uri="{FF2B5EF4-FFF2-40B4-BE49-F238E27FC236}">
                <a16:creationId xmlns:a16="http://schemas.microsoft.com/office/drawing/2014/main" id="{A4831A03-4FBD-3B7A-F3DB-6CBE9BC3D576}"/>
              </a:ext>
            </a:extLst>
          </p:cNvPr>
          <p:cNvCxnSpPr>
            <a:cxnSpLocks/>
            <a:stCxn id="8" idx="4"/>
            <a:endCxn id="31" idx="6"/>
          </p:cNvCxnSpPr>
          <p:nvPr/>
        </p:nvCxnSpPr>
        <p:spPr>
          <a:xfrm flipH="1">
            <a:off x="944267" y="1588683"/>
            <a:ext cx="3362726" cy="13723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D25B449-6E64-4CB4-2F4D-D4714BD51285}"/>
              </a:ext>
            </a:extLst>
          </p:cNvPr>
          <p:cNvCxnSpPr>
            <a:cxnSpLocks/>
            <a:stCxn id="8" idx="4"/>
            <a:endCxn id="28" idx="6"/>
          </p:cNvCxnSpPr>
          <p:nvPr/>
        </p:nvCxnSpPr>
        <p:spPr>
          <a:xfrm flipH="1">
            <a:off x="2130566" y="1588683"/>
            <a:ext cx="2176427" cy="14197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0BA93B-3146-04C0-7410-6CB15E8A071A}"/>
              </a:ext>
            </a:extLst>
          </p:cNvPr>
          <p:cNvGrpSpPr/>
          <p:nvPr/>
        </p:nvGrpSpPr>
        <p:grpSpPr>
          <a:xfrm>
            <a:off x="3005335" y="2994720"/>
            <a:ext cx="930296" cy="693085"/>
            <a:chOff x="6145073" y="1794164"/>
            <a:chExt cx="1725019" cy="1472424"/>
          </a:xfrm>
          <a:solidFill>
            <a:schemeClr val="tx2">
              <a:lumMod val="60000"/>
              <a:lumOff val="40000"/>
            </a:schemeClr>
          </a:solidFill>
        </p:grpSpPr>
        <p:sp>
          <p:nvSpPr>
            <p:cNvPr id="35" name="Oval 34">
              <a:extLst>
                <a:ext uri="{FF2B5EF4-FFF2-40B4-BE49-F238E27FC236}">
                  <a16:creationId xmlns:a16="http://schemas.microsoft.com/office/drawing/2014/main" id="{9EAA71FA-219E-5937-43D1-A45CB83B0382}"/>
                </a:ext>
              </a:extLst>
            </p:cNvPr>
            <p:cNvSpPr/>
            <p:nvPr/>
          </p:nvSpPr>
          <p:spPr>
            <a:xfrm>
              <a:off x="6335499" y="1794164"/>
              <a:ext cx="1344167"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CF7117F9-25AE-E340-55BA-5C98F62719D0}"/>
                </a:ext>
              </a:extLst>
            </p:cNvPr>
            <p:cNvSpPr txBox="1"/>
            <p:nvPr/>
          </p:nvSpPr>
          <p:spPr>
            <a:xfrm>
              <a:off x="6145073" y="1864409"/>
              <a:ext cx="1725019" cy="1046170"/>
            </a:xfrm>
            <a:prstGeom prst="rect">
              <a:avLst/>
            </a:prstGeom>
            <a:noFill/>
            <a:ln>
              <a:noFill/>
            </a:ln>
          </p:spPr>
          <p:txBody>
            <a:bodyPr wrap="square" rtlCol="0">
              <a:spAutoFit/>
            </a:bodyPr>
            <a:lstStyle/>
            <a:p>
              <a:pPr algn="ctr"/>
              <a:r>
                <a:rPr lang="en-US" sz="1300" b="1" dirty="0">
                  <a:solidFill>
                    <a:schemeClr val="accent6"/>
                  </a:solidFill>
                  <a:latin typeface="Times New Roman" panose="02020603050405020304" pitchFamily="18" charset="0"/>
                  <a:cs typeface="Times New Roman" panose="02020603050405020304" pitchFamily="18" charset="0"/>
                </a:rPr>
                <a:t>#</a:t>
              </a:r>
            </a:p>
            <a:p>
              <a:pPr algn="ctr"/>
              <a:r>
                <a:rPr lang="en-US" sz="1300" b="1" dirty="0">
                  <a:solidFill>
                    <a:schemeClr val="accent6"/>
                  </a:solidFill>
                  <a:latin typeface="Times New Roman" panose="02020603050405020304" pitchFamily="18" charset="0"/>
                  <a:cs typeface="Times New Roman" panose="02020603050405020304" pitchFamily="18" charset="0"/>
                </a:rPr>
                <a:t>eagerness</a:t>
              </a:r>
            </a:p>
          </p:txBody>
        </p:sp>
      </p:grpSp>
      <p:grpSp>
        <p:nvGrpSpPr>
          <p:cNvPr id="39" name="Group 38">
            <a:extLst>
              <a:ext uri="{FF2B5EF4-FFF2-40B4-BE49-F238E27FC236}">
                <a16:creationId xmlns:a16="http://schemas.microsoft.com/office/drawing/2014/main" id="{945FF1DC-7AA8-DAA0-3B76-55DB56E107F0}"/>
              </a:ext>
            </a:extLst>
          </p:cNvPr>
          <p:cNvGrpSpPr/>
          <p:nvPr/>
        </p:nvGrpSpPr>
        <p:grpSpPr>
          <a:xfrm>
            <a:off x="4277607" y="2994720"/>
            <a:ext cx="703315" cy="693085"/>
            <a:chOff x="6213763" y="1794164"/>
            <a:chExt cx="1344168" cy="1472424"/>
          </a:xfrm>
          <a:solidFill>
            <a:schemeClr val="tx2">
              <a:lumMod val="60000"/>
              <a:lumOff val="40000"/>
            </a:schemeClr>
          </a:solidFill>
        </p:grpSpPr>
        <p:sp>
          <p:nvSpPr>
            <p:cNvPr id="40" name="Oval 39">
              <a:extLst>
                <a:ext uri="{FF2B5EF4-FFF2-40B4-BE49-F238E27FC236}">
                  <a16:creationId xmlns:a16="http://schemas.microsoft.com/office/drawing/2014/main" id="{53E2BE0C-A8B3-B892-298F-06292B2C2C9C}"/>
                </a:ext>
              </a:extLst>
            </p:cNvPr>
            <p:cNvSpPr/>
            <p:nvPr/>
          </p:nvSpPr>
          <p:spPr>
            <a:xfrm>
              <a:off x="6213763" y="1794164"/>
              <a:ext cx="1344167"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C35EE7B-D5DB-52A0-8559-5D7B0B217FDB}"/>
                </a:ext>
              </a:extLst>
            </p:cNvPr>
            <p:cNvSpPr txBox="1"/>
            <p:nvPr/>
          </p:nvSpPr>
          <p:spPr>
            <a:xfrm>
              <a:off x="6213763" y="2188466"/>
              <a:ext cx="1344168" cy="653857"/>
            </a:xfrm>
            <a:prstGeom prst="rect">
              <a:avLst/>
            </a:prstGeom>
            <a:noFill/>
          </p:spPr>
          <p:txBody>
            <a:bodyPr wrap="square" rtlCol="0">
              <a:spAutoFit/>
            </a:bodyPr>
            <a:lstStyle/>
            <a:p>
              <a:pPr algn="ctr"/>
              <a:r>
                <a:rPr lang="en-US" b="1" dirty="0">
                  <a:solidFill>
                    <a:schemeClr val="accent6"/>
                  </a:solidFill>
                  <a:latin typeface="Times New Roman" panose="02020603050405020304" pitchFamily="18" charset="0"/>
                  <a:cs typeface="Times New Roman" panose="02020603050405020304" pitchFamily="18" charset="0"/>
                </a:rPr>
                <a:t>#joy</a:t>
              </a:r>
            </a:p>
          </p:txBody>
        </p:sp>
      </p:grpSp>
      <p:cxnSp>
        <p:nvCxnSpPr>
          <p:cNvPr id="51" name="Straight Arrow Connector 50">
            <a:extLst>
              <a:ext uri="{FF2B5EF4-FFF2-40B4-BE49-F238E27FC236}">
                <a16:creationId xmlns:a16="http://schemas.microsoft.com/office/drawing/2014/main" id="{1E458EE6-B97C-3821-06E5-24529F54A94E}"/>
              </a:ext>
            </a:extLst>
          </p:cNvPr>
          <p:cNvCxnSpPr>
            <a:cxnSpLocks/>
            <a:stCxn id="8" idx="4"/>
            <a:endCxn id="35" idx="0"/>
          </p:cNvCxnSpPr>
          <p:nvPr/>
        </p:nvCxnSpPr>
        <p:spPr>
          <a:xfrm flipH="1">
            <a:off x="3470483" y="1588683"/>
            <a:ext cx="836510" cy="140603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8FF0E17-58AC-23B7-7BC5-A66E6D727662}"/>
              </a:ext>
            </a:extLst>
          </p:cNvPr>
          <p:cNvCxnSpPr>
            <a:cxnSpLocks/>
            <a:stCxn id="8" idx="4"/>
            <a:endCxn id="40" idx="0"/>
          </p:cNvCxnSpPr>
          <p:nvPr/>
        </p:nvCxnSpPr>
        <p:spPr>
          <a:xfrm>
            <a:off x="4306993" y="1588683"/>
            <a:ext cx="322271" cy="1406037"/>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DEFFF4-9C88-3FF8-9B2B-BA36535DE69E}"/>
              </a:ext>
            </a:extLst>
          </p:cNvPr>
          <p:cNvSpPr txBox="1"/>
          <p:nvPr/>
        </p:nvSpPr>
        <p:spPr>
          <a:xfrm>
            <a:off x="2456990" y="4134444"/>
            <a:ext cx="4955329" cy="646331"/>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The edge between a valid word and </a:t>
            </a:r>
            <a:r>
              <a:rPr lang="en-US" sz="1800" err="1">
                <a:latin typeface="Times New Roman" panose="02020603050405020304" pitchFamily="18" charset="0"/>
                <a:cs typeface="Times New Roman" panose="02020603050405020304" pitchFamily="18" charset="0"/>
              </a:rPr>
              <a:t>moodtags</a:t>
            </a:r>
            <a:r>
              <a:rPr lang="en-US" sz="1800">
                <a:latin typeface="Times New Roman" panose="02020603050405020304" pitchFamily="18" charset="0"/>
                <a:cs typeface="Times New Roman" panose="02020603050405020304" pitchFamily="18" charset="0"/>
              </a:rPr>
              <a:t> is the </a:t>
            </a:r>
            <a:r>
              <a:rPr lang="en-US" sz="1800" err="1">
                <a:latin typeface="Times New Roman" panose="02020603050405020304" pitchFamily="18" charset="0"/>
                <a:cs typeface="Times New Roman" panose="02020603050405020304" pitchFamily="18" charset="0"/>
              </a:rPr>
              <a:t>pleasantness_value</a:t>
            </a:r>
            <a:r>
              <a:rPr lang="en-US" sz="1800">
                <a:latin typeface="Times New Roman" panose="02020603050405020304" pitchFamily="18" charset="0"/>
                <a:cs typeface="Times New Roman" panose="02020603050405020304" pitchFamily="18" charset="0"/>
              </a:rPr>
              <a:t> obtained from </a:t>
            </a:r>
            <a:r>
              <a:rPr lang="en-US" sz="1800" err="1">
                <a:latin typeface="Times New Roman" panose="02020603050405020304" pitchFamily="18" charset="0"/>
                <a:cs typeface="Times New Roman" panose="02020603050405020304" pitchFamily="18" charset="0"/>
              </a:rPr>
              <a:t>SenticNet</a:t>
            </a:r>
            <a:r>
              <a:rPr lang="en-US" sz="1800">
                <a:latin typeface="Times New Roman" panose="02020603050405020304" pitchFamily="18" charset="0"/>
                <a:cs typeface="Times New Roman" panose="02020603050405020304" pitchFamily="18" charset="0"/>
              </a:rPr>
              <a:t> 5</a:t>
            </a:r>
          </a:p>
        </p:txBody>
      </p:sp>
      <p:grpSp>
        <p:nvGrpSpPr>
          <p:cNvPr id="72" name="Group 71">
            <a:extLst>
              <a:ext uri="{FF2B5EF4-FFF2-40B4-BE49-F238E27FC236}">
                <a16:creationId xmlns:a16="http://schemas.microsoft.com/office/drawing/2014/main" id="{E706E492-0B5F-0BCF-CAD4-BA43B92C9DE7}"/>
              </a:ext>
            </a:extLst>
          </p:cNvPr>
          <p:cNvGrpSpPr/>
          <p:nvPr/>
        </p:nvGrpSpPr>
        <p:grpSpPr>
          <a:xfrm>
            <a:off x="5438271" y="3013018"/>
            <a:ext cx="911776" cy="693085"/>
            <a:chOff x="6030004" y="1860111"/>
            <a:chExt cx="1742576" cy="1472424"/>
          </a:xfrm>
          <a:solidFill>
            <a:schemeClr val="accent1">
              <a:lumMod val="40000"/>
              <a:lumOff val="60000"/>
            </a:schemeClr>
          </a:solidFill>
        </p:grpSpPr>
        <p:sp>
          <p:nvSpPr>
            <p:cNvPr id="74" name="Oval 73">
              <a:extLst>
                <a:ext uri="{FF2B5EF4-FFF2-40B4-BE49-F238E27FC236}">
                  <a16:creationId xmlns:a16="http://schemas.microsoft.com/office/drawing/2014/main" id="{F54A20BD-73B6-DFFD-8776-325FFAEB3A9C}"/>
                </a:ext>
              </a:extLst>
            </p:cNvPr>
            <p:cNvSpPr/>
            <p:nvPr/>
          </p:nvSpPr>
          <p:spPr>
            <a:xfrm>
              <a:off x="6222848" y="1860111"/>
              <a:ext cx="1344168" cy="1472424"/>
            </a:xfrm>
            <a:prstGeom prst="ellipse">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459DC82D-5752-0FCB-B18D-6F453683B5B7}"/>
                </a:ext>
              </a:extLst>
            </p:cNvPr>
            <p:cNvSpPr txBox="1"/>
            <p:nvPr/>
          </p:nvSpPr>
          <p:spPr>
            <a:xfrm>
              <a:off x="6030004" y="2236702"/>
              <a:ext cx="1742576" cy="719241"/>
            </a:xfrm>
            <a:prstGeom prst="rect">
              <a:avLst/>
            </a:prstGeom>
            <a:noFill/>
          </p:spPr>
          <p:txBody>
            <a:bodyPr wrap="square" rtlCol="0">
              <a:spAutoFit/>
            </a:bodyPr>
            <a:lstStyle/>
            <a:p>
              <a:pPr algn="ctr"/>
              <a:r>
                <a:rPr lang="en-US" sz="1550" b="1" dirty="0">
                  <a:solidFill>
                    <a:schemeClr val="accent6"/>
                  </a:solidFill>
                  <a:latin typeface="Times New Roman" panose="02020603050405020304" pitchFamily="18" charset="0"/>
                  <a:cs typeface="Times New Roman" panose="02020603050405020304" pitchFamily="18" charset="0"/>
                </a:rPr>
                <a:t>partner</a:t>
              </a:r>
            </a:p>
          </p:txBody>
        </p:sp>
      </p:grpSp>
      <p:grpSp>
        <p:nvGrpSpPr>
          <p:cNvPr id="76" name="Group 75">
            <a:extLst>
              <a:ext uri="{FF2B5EF4-FFF2-40B4-BE49-F238E27FC236}">
                <a16:creationId xmlns:a16="http://schemas.microsoft.com/office/drawing/2014/main" id="{97A16FE0-DF1F-5FB0-1CBD-34F99FB44D39}"/>
              </a:ext>
            </a:extLst>
          </p:cNvPr>
          <p:cNvGrpSpPr/>
          <p:nvPr/>
        </p:nvGrpSpPr>
        <p:grpSpPr>
          <a:xfrm>
            <a:off x="6798885" y="2995014"/>
            <a:ext cx="782637" cy="693085"/>
            <a:chOff x="6116030" y="1845831"/>
            <a:chExt cx="1495767" cy="1472424"/>
          </a:xfrm>
          <a:solidFill>
            <a:schemeClr val="accent1">
              <a:lumMod val="60000"/>
              <a:lumOff val="40000"/>
            </a:schemeClr>
          </a:solidFill>
        </p:grpSpPr>
        <p:sp>
          <p:nvSpPr>
            <p:cNvPr id="77" name="Oval 76">
              <a:extLst>
                <a:ext uri="{FF2B5EF4-FFF2-40B4-BE49-F238E27FC236}">
                  <a16:creationId xmlns:a16="http://schemas.microsoft.com/office/drawing/2014/main" id="{510AFA96-6608-5818-067A-9A9A5B3AF6AA}"/>
                </a:ext>
              </a:extLst>
            </p:cNvPr>
            <p:cNvSpPr/>
            <p:nvPr/>
          </p:nvSpPr>
          <p:spPr>
            <a:xfrm>
              <a:off x="6191832" y="1845831"/>
              <a:ext cx="1344168"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4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E095DCD5-B81F-EEEC-D404-07B4B70D5FE9}"/>
                </a:ext>
              </a:extLst>
            </p:cNvPr>
            <p:cNvSpPr txBox="1"/>
            <p:nvPr/>
          </p:nvSpPr>
          <p:spPr>
            <a:xfrm>
              <a:off x="6116030" y="1944533"/>
              <a:ext cx="1495767" cy="1373097"/>
            </a:xfrm>
            <a:prstGeom prst="rect">
              <a:avLst/>
            </a:prstGeom>
            <a:noFill/>
          </p:spPr>
          <p:txBody>
            <a:bodyPr wrap="square" rtlCol="0">
              <a:spAutoFit/>
            </a:bodyPr>
            <a:lstStyle/>
            <a:p>
              <a:pPr algn="ctr"/>
              <a:r>
                <a:rPr lang="en-US" sz="1200" b="1" dirty="0">
                  <a:solidFill>
                    <a:schemeClr val="accent6"/>
                  </a:solidFill>
                  <a:latin typeface="Times New Roman" panose="02020603050405020304" pitchFamily="18" charset="0"/>
                  <a:cs typeface="Times New Roman" panose="02020603050405020304" pitchFamily="18" charset="0"/>
                </a:rPr>
                <a:t>other related words</a:t>
              </a:r>
            </a:p>
          </p:txBody>
        </p:sp>
      </p:grpSp>
      <p:cxnSp>
        <p:nvCxnSpPr>
          <p:cNvPr id="84" name="Straight Arrow Connector 83">
            <a:extLst>
              <a:ext uri="{FF2B5EF4-FFF2-40B4-BE49-F238E27FC236}">
                <a16:creationId xmlns:a16="http://schemas.microsoft.com/office/drawing/2014/main" id="{6B285CDA-03F8-DF5B-CE44-58773D863252}"/>
              </a:ext>
            </a:extLst>
          </p:cNvPr>
          <p:cNvCxnSpPr>
            <a:cxnSpLocks/>
            <a:stCxn id="8" idx="4"/>
            <a:endCxn id="74" idx="0"/>
          </p:cNvCxnSpPr>
          <p:nvPr/>
        </p:nvCxnSpPr>
        <p:spPr>
          <a:xfrm>
            <a:off x="4306993" y="1588683"/>
            <a:ext cx="1583841" cy="1424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54264BE-DD65-6175-A849-F310A2D8AC7B}"/>
              </a:ext>
            </a:extLst>
          </p:cNvPr>
          <p:cNvCxnSpPr>
            <a:cxnSpLocks/>
            <a:stCxn id="8" idx="4"/>
            <a:endCxn id="77" idx="0"/>
          </p:cNvCxnSpPr>
          <p:nvPr/>
        </p:nvCxnSpPr>
        <p:spPr>
          <a:xfrm>
            <a:off x="4306993" y="1588683"/>
            <a:ext cx="2883212" cy="140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E4D60C7A-544F-F26D-17B8-7220C6BF20A6}"/>
              </a:ext>
            </a:extLst>
          </p:cNvPr>
          <p:cNvSpPr txBox="1"/>
          <p:nvPr/>
        </p:nvSpPr>
        <p:spPr>
          <a:xfrm>
            <a:off x="2431885" y="3995944"/>
            <a:ext cx="6017645" cy="923330"/>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The connections between related words and valid words, as well as between related words and other related words, are based on the </a:t>
            </a:r>
            <a:r>
              <a:rPr lang="en-US" sz="1800" err="1">
                <a:latin typeface="Times New Roman" panose="02020603050405020304" pitchFamily="18" charset="0"/>
                <a:cs typeface="Times New Roman" panose="02020603050405020304" pitchFamily="18" charset="0"/>
              </a:rPr>
              <a:t>polarity_value</a:t>
            </a:r>
            <a:r>
              <a:rPr lang="en-US" sz="1800">
                <a:latin typeface="Times New Roman" panose="02020603050405020304" pitchFamily="18" charset="0"/>
                <a:cs typeface="Times New Roman" panose="02020603050405020304" pitchFamily="18" charset="0"/>
              </a:rPr>
              <a:t>.</a:t>
            </a:r>
            <a:endParaRPr lang="en-US" sz="1800"/>
          </a:p>
        </p:txBody>
      </p:sp>
      <p:sp>
        <p:nvSpPr>
          <p:cNvPr id="122" name="Text Box 3">
            <a:extLst>
              <a:ext uri="{FF2B5EF4-FFF2-40B4-BE49-F238E27FC236}">
                <a16:creationId xmlns:a16="http://schemas.microsoft.com/office/drawing/2014/main" id="{1F19C2FD-35EF-F9B0-8686-1CCC7848CDD6}"/>
              </a:ext>
            </a:extLst>
          </p:cNvPr>
          <p:cNvSpPr txBox="1"/>
          <p:nvPr/>
        </p:nvSpPr>
        <p:spPr>
          <a:xfrm>
            <a:off x="4689800" y="4135748"/>
            <a:ext cx="1540462" cy="382888"/>
          </a:xfrm>
          <a:prstGeom prst="rect">
            <a:avLst/>
          </a:prstGeom>
          <a:solidFill>
            <a:srgbClr val="00B050"/>
          </a:solidFill>
          <a:ln/>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a:spcAft>
                <a:spcPts val="800"/>
              </a:spcAft>
            </a:pPr>
            <a:r>
              <a:rPr lang="en-US" sz="1600" b="1" kern="100" dirty="0">
                <a:solidFill>
                  <a:schemeClr val="accent6"/>
                </a:solidFill>
                <a:effectLst/>
                <a:latin typeface="Times New Roman" panose="02020603050405020304" pitchFamily="18" charset="0"/>
                <a:ea typeface="Aptos" panose="020B0004020202020204" pitchFamily="34" charset="0"/>
                <a:cs typeface="Times New Roman" panose="02020603050405020304" pitchFamily="18" charset="0"/>
              </a:rPr>
              <a:t>5 related words</a:t>
            </a:r>
            <a:endParaRPr lang="en-US" sz="1600" kern="100" dirty="0">
              <a:solidFill>
                <a:schemeClr val="accent6"/>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124" name="Straight Arrow Connector 123">
            <a:extLst>
              <a:ext uri="{FF2B5EF4-FFF2-40B4-BE49-F238E27FC236}">
                <a16:creationId xmlns:a16="http://schemas.microsoft.com/office/drawing/2014/main" id="{14BD20A0-482D-7D86-DC6E-DDF8B8B9272B}"/>
              </a:ext>
            </a:extLst>
          </p:cNvPr>
          <p:cNvCxnSpPr>
            <a:cxnSpLocks/>
            <a:stCxn id="74" idx="4"/>
            <a:endCxn id="122" idx="0"/>
          </p:cNvCxnSpPr>
          <p:nvPr/>
        </p:nvCxnSpPr>
        <p:spPr>
          <a:xfrm flipH="1">
            <a:off x="5460031" y="3706103"/>
            <a:ext cx="430803" cy="4296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Text Box 3">
            <a:extLst>
              <a:ext uri="{FF2B5EF4-FFF2-40B4-BE49-F238E27FC236}">
                <a16:creationId xmlns:a16="http://schemas.microsoft.com/office/drawing/2014/main" id="{E21905A0-26AD-EEC2-F53F-628EF05E3A95}"/>
              </a:ext>
            </a:extLst>
          </p:cNvPr>
          <p:cNvSpPr txBox="1"/>
          <p:nvPr/>
        </p:nvSpPr>
        <p:spPr>
          <a:xfrm>
            <a:off x="6768683" y="4120758"/>
            <a:ext cx="1540462" cy="382888"/>
          </a:xfrm>
          <a:prstGeom prst="rect">
            <a:avLst/>
          </a:prstGeom>
          <a:solidFill>
            <a:srgbClr val="00B050"/>
          </a:solidFill>
          <a:ln/>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a:spcAft>
                <a:spcPts val="800"/>
              </a:spcAft>
            </a:pPr>
            <a:r>
              <a:rPr lang="en-US" sz="1600" b="1" kern="100" dirty="0">
                <a:solidFill>
                  <a:schemeClr val="accent6"/>
                </a:solidFill>
                <a:effectLst/>
                <a:latin typeface="Times New Roman" panose="02020603050405020304" pitchFamily="18" charset="0"/>
                <a:ea typeface="Aptos" panose="020B0004020202020204" pitchFamily="34" charset="0"/>
                <a:cs typeface="Times New Roman" panose="02020603050405020304" pitchFamily="18" charset="0"/>
              </a:rPr>
              <a:t>5 related words</a:t>
            </a:r>
            <a:endParaRPr lang="en-US" sz="1600" kern="100" dirty="0">
              <a:solidFill>
                <a:schemeClr val="accent6"/>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129" name="Straight Arrow Connector 128">
            <a:extLst>
              <a:ext uri="{FF2B5EF4-FFF2-40B4-BE49-F238E27FC236}">
                <a16:creationId xmlns:a16="http://schemas.microsoft.com/office/drawing/2014/main" id="{4A1C6E67-AE1A-FED4-5D8D-2A191A2B0965}"/>
              </a:ext>
            </a:extLst>
          </p:cNvPr>
          <p:cNvCxnSpPr>
            <a:cxnSpLocks/>
            <a:stCxn id="77" idx="4"/>
            <a:endCxn id="128" idx="0"/>
          </p:cNvCxnSpPr>
          <p:nvPr/>
        </p:nvCxnSpPr>
        <p:spPr>
          <a:xfrm>
            <a:off x="7190205" y="3688099"/>
            <a:ext cx="348709" cy="4326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Curved 3">
            <a:extLst>
              <a:ext uri="{FF2B5EF4-FFF2-40B4-BE49-F238E27FC236}">
                <a16:creationId xmlns:a16="http://schemas.microsoft.com/office/drawing/2014/main" id="{B9134A64-8E32-EE5C-7B42-27AA9D0FEE21}"/>
              </a:ext>
            </a:extLst>
          </p:cNvPr>
          <p:cNvCxnSpPr>
            <a:stCxn id="8" idx="1"/>
            <a:endCxn id="8" idx="7"/>
          </p:cNvCxnSpPr>
          <p:nvPr/>
        </p:nvCxnSpPr>
        <p:spPr>
          <a:xfrm rot="5400000" flipH="1" flipV="1">
            <a:off x="4306992" y="747187"/>
            <a:ext cx="12700" cy="504437"/>
          </a:xfrm>
          <a:prstGeom prst="curvedConnector3">
            <a:avLst>
              <a:gd name="adj1" fmla="val 2596094"/>
            </a:avLst>
          </a:prstGeom>
          <a:ln>
            <a:tailEnd type="triangle"/>
          </a:ln>
        </p:spPr>
        <p:style>
          <a:lnRef idx="1">
            <a:schemeClr val="dk1"/>
          </a:lnRef>
          <a:fillRef idx="0">
            <a:schemeClr val="dk1"/>
          </a:fillRef>
          <a:effectRef idx="0">
            <a:schemeClr val="dk1"/>
          </a:effectRef>
          <a:fontRef idx="minor">
            <a:schemeClr val="tx1"/>
          </a:fontRef>
        </p:style>
      </p:cxnSp>
      <p:sp>
        <p:nvSpPr>
          <p:cNvPr id="3" name="Title 1">
            <a:extLst>
              <a:ext uri="{FF2B5EF4-FFF2-40B4-BE49-F238E27FC236}">
                <a16:creationId xmlns:a16="http://schemas.microsoft.com/office/drawing/2014/main" id="{D7340D99-8D6F-E2CF-227E-EF0BE95E0C68}"/>
              </a:ext>
            </a:extLst>
          </p:cNvPr>
          <p:cNvSpPr txBox="1">
            <a:spLocks/>
          </p:cNvSpPr>
          <p:nvPr/>
        </p:nvSpPr>
        <p:spPr>
          <a:xfrm>
            <a:off x="571696" y="247153"/>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p:sp>
        <p:nvSpPr>
          <p:cNvPr id="18" name="Slide Number Placeholder 4">
            <a:extLst>
              <a:ext uri="{FF2B5EF4-FFF2-40B4-BE49-F238E27FC236}">
                <a16:creationId xmlns:a16="http://schemas.microsoft.com/office/drawing/2014/main" id="{B6CD73F7-A8F9-DD9E-826D-B135A40A68BC}"/>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22</a:t>
            </a:fld>
            <a:endParaRPr lang="en-US" sz="1400" dirty="0"/>
          </a:p>
        </p:txBody>
      </p:sp>
    </p:spTree>
    <p:extLst>
      <p:ext uri="{BB962C8B-B14F-4D97-AF65-F5344CB8AC3E}">
        <p14:creationId xmlns:p14="http://schemas.microsoft.com/office/powerpoint/2010/main" val="4745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7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25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42" presetClass="entr" presetSubtype="0" fill="hold" grpId="0" nodeType="withEffect">
                                  <p:stCondLst>
                                    <p:cond delay="25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1000"/>
                                        <p:tgtEl>
                                          <p:spTgt spid="67"/>
                                        </p:tgtEl>
                                      </p:cBhvr>
                                    </p:animEffect>
                                    <p:anim calcmode="lin" valueType="num">
                                      <p:cBhvr>
                                        <p:cTn id="44" dur="1000" fill="hold"/>
                                        <p:tgtEl>
                                          <p:spTgt spid="67"/>
                                        </p:tgtEl>
                                        <p:attrNameLst>
                                          <p:attrName>ppt_x</p:attrName>
                                        </p:attrNameLst>
                                      </p:cBhvr>
                                      <p:tavLst>
                                        <p:tav tm="0">
                                          <p:val>
                                            <p:strVal val="#ppt_x"/>
                                          </p:val>
                                        </p:tav>
                                        <p:tav tm="100000">
                                          <p:val>
                                            <p:strVal val="#ppt_x"/>
                                          </p:val>
                                        </p:tav>
                                      </p:tavLst>
                                    </p:anim>
                                    <p:anim calcmode="lin" valueType="num">
                                      <p:cBhvr>
                                        <p:cTn id="4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par>
                                <p:cTn id="54" presetID="2" presetClass="exit" presetSubtype="4" fill="hold" grpId="1" nodeType="withEffect">
                                  <p:stCondLst>
                                    <p:cond delay="0"/>
                                  </p:stCondLst>
                                  <p:childTnLst>
                                    <p:anim calcmode="lin" valueType="num">
                                      <p:cBhvr additive="base">
                                        <p:cTn id="55" dur="500"/>
                                        <p:tgtEl>
                                          <p:spTgt spid="67"/>
                                        </p:tgtEl>
                                        <p:attrNameLst>
                                          <p:attrName>ppt_x</p:attrName>
                                        </p:attrNameLst>
                                      </p:cBhvr>
                                      <p:tavLst>
                                        <p:tav tm="0">
                                          <p:val>
                                            <p:strVal val="ppt_x"/>
                                          </p:val>
                                        </p:tav>
                                        <p:tav tm="100000">
                                          <p:val>
                                            <p:strVal val="ppt_x"/>
                                          </p:val>
                                        </p:tav>
                                      </p:tavLst>
                                    </p:anim>
                                    <p:anim calcmode="lin" valueType="num">
                                      <p:cBhvr additive="base">
                                        <p:cTn id="56" dur="500"/>
                                        <p:tgtEl>
                                          <p:spTgt spid="67"/>
                                        </p:tgtEl>
                                        <p:attrNameLst>
                                          <p:attrName>ppt_y</p:attrName>
                                        </p:attrNameLst>
                                      </p:cBhvr>
                                      <p:tavLst>
                                        <p:tav tm="0">
                                          <p:val>
                                            <p:strVal val="ppt_y"/>
                                          </p:val>
                                        </p:tav>
                                        <p:tav tm="100000">
                                          <p:val>
                                            <p:strVal val="1+ppt_h/2"/>
                                          </p:val>
                                        </p:tav>
                                      </p:tavLst>
                                    </p:anim>
                                    <p:set>
                                      <p:cBhvr>
                                        <p:cTn id="57" dur="1" fill="hold">
                                          <p:stCondLst>
                                            <p:cond delay="499"/>
                                          </p:stCondLst>
                                        </p:cTn>
                                        <p:tgtEl>
                                          <p:spTgt spid="6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42" presetClass="entr" presetSubtype="0" fill="hold" grpId="0" nodeType="withEffect">
                                  <p:stCondLst>
                                    <p:cond delay="25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1000"/>
                                        <p:tgtEl>
                                          <p:spTgt spid="121"/>
                                        </p:tgtEl>
                                      </p:cBhvr>
                                    </p:animEffect>
                                    <p:anim calcmode="lin" valueType="num">
                                      <p:cBhvr>
                                        <p:cTn id="69" dur="1000" fill="hold"/>
                                        <p:tgtEl>
                                          <p:spTgt spid="121"/>
                                        </p:tgtEl>
                                        <p:attrNameLst>
                                          <p:attrName>ppt_x</p:attrName>
                                        </p:attrNameLst>
                                      </p:cBhvr>
                                      <p:tavLst>
                                        <p:tav tm="0">
                                          <p:val>
                                            <p:strVal val="#ppt_x"/>
                                          </p:val>
                                        </p:tav>
                                        <p:tav tm="100000">
                                          <p:val>
                                            <p:strVal val="#ppt_x"/>
                                          </p:val>
                                        </p:tav>
                                      </p:tavLst>
                                    </p:anim>
                                    <p:anim calcmode="lin" valueType="num">
                                      <p:cBhvr>
                                        <p:cTn id="70"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grpId="1" nodeType="clickEffect">
                                  <p:stCondLst>
                                    <p:cond delay="0"/>
                                  </p:stCondLst>
                                  <p:childTnLst>
                                    <p:anim calcmode="lin" valueType="num">
                                      <p:cBhvr additive="base">
                                        <p:cTn id="74" dur="500"/>
                                        <p:tgtEl>
                                          <p:spTgt spid="121"/>
                                        </p:tgtEl>
                                        <p:attrNameLst>
                                          <p:attrName>ppt_x</p:attrName>
                                        </p:attrNameLst>
                                      </p:cBhvr>
                                      <p:tavLst>
                                        <p:tav tm="0">
                                          <p:val>
                                            <p:strVal val="ppt_x"/>
                                          </p:val>
                                        </p:tav>
                                        <p:tav tm="100000">
                                          <p:val>
                                            <p:strVal val="ppt_x"/>
                                          </p:val>
                                        </p:tav>
                                      </p:tavLst>
                                    </p:anim>
                                    <p:anim calcmode="lin" valueType="num">
                                      <p:cBhvr additive="base">
                                        <p:cTn id="75" dur="500"/>
                                        <p:tgtEl>
                                          <p:spTgt spid="121"/>
                                        </p:tgtEl>
                                        <p:attrNameLst>
                                          <p:attrName>ppt_y</p:attrName>
                                        </p:attrNameLst>
                                      </p:cBhvr>
                                      <p:tavLst>
                                        <p:tav tm="0">
                                          <p:val>
                                            <p:strVal val="ppt_y"/>
                                          </p:val>
                                        </p:tav>
                                        <p:tav tm="100000">
                                          <p:val>
                                            <p:strVal val="1+ppt_h/2"/>
                                          </p:val>
                                        </p:tav>
                                      </p:tavLst>
                                    </p:anim>
                                    <p:set>
                                      <p:cBhvr>
                                        <p:cTn id="76" dur="1" fill="hold">
                                          <p:stCondLst>
                                            <p:cond delay="499"/>
                                          </p:stCondLst>
                                        </p:cTn>
                                        <p:tgtEl>
                                          <p:spTgt spid="12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fade">
                                      <p:cBhvr>
                                        <p:cTn id="81" dur="500"/>
                                        <p:tgtEl>
                                          <p:spTgt spid="122"/>
                                        </p:tgtEl>
                                      </p:cBhvr>
                                    </p:animEffect>
                                  </p:childTnLst>
                                </p:cTn>
                              </p:par>
                              <p:par>
                                <p:cTn id="82" presetID="10" presetClass="entr" presetSubtype="0" fill="hold" nodeType="withEffect">
                                  <p:stCondLst>
                                    <p:cond delay="500"/>
                                  </p:stCondLst>
                                  <p:childTnLst>
                                    <p:set>
                                      <p:cBhvr>
                                        <p:cTn id="83" dur="1" fill="hold">
                                          <p:stCondLst>
                                            <p:cond delay="0"/>
                                          </p:stCondLst>
                                        </p:cTn>
                                        <p:tgtEl>
                                          <p:spTgt spid="124"/>
                                        </p:tgtEl>
                                        <p:attrNameLst>
                                          <p:attrName>style.visibility</p:attrName>
                                        </p:attrNameLst>
                                      </p:cBhvr>
                                      <p:to>
                                        <p:strVal val="visible"/>
                                      </p:to>
                                    </p:set>
                                    <p:animEffect transition="in" filter="fade">
                                      <p:cBhvr>
                                        <p:cTn id="84" dur="500"/>
                                        <p:tgtEl>
                                          <p:spTgt spid="1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8"/>
                                        </p:tgtEl>
                                        <p:attrNameLst>
                                          <p:attrName>style.visibility</p:attrName>
                                        </p:attrNameLst>
                                      </p:cBhvr>
                                      <p:to>
                                        <p:strVal val="visible"/>
                                      </p:to>
                                    </p:set>
                                    <p:anim calcmode="lin" valueType="num">
                                      <p:cBhvr additive="base">
                                        <p:cTn id="89" dur="500" fill="hold"/>
                                        <p:tgtEl>
                                          <p:spTgt spid="128"/>
                                        </p:tgtEl>
                                        <p:attrNameLst>
                                          <p:attrName>ppt_x</p:attrName>
                                        </p:attrNameLst>
                                      </p:cBhvr>
                                      <p:tavLst>
                                        <p:tav tm="0">
                                          <p:val>
                                            <p:strVal val="#ppt_x"/>
                                          </p:val>
                                        </p:tav>
                                        <p:tav tm="100000">
                                          <p:val>
                                            <p:strVal val="#ppt_x"/>
                                          </p:val>
                                        </p:tav>
                                      </p:tavLst>
                                    </p:anim>
                                    <p:anim calcmode="lin" valueType="num">
                                      <p:cBhvr additive="base">
                                        <p:cTn id="90" dur="500" fill="hold"/>
                                        <p:tgtEl>
                                          <p:spTgt spid="12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250"/>
                                  </p:stCondLst>
                                  <p:childTnLst>
                                    <p:set>
                                      <p:cBhvr>
                                        <p:cTn id="92" dur="1" fill="hold">
                                          <p:stCondLst>
                                            <p:cond delay="0"/>
                                          </p:stCondLst>
                                        </p:cTn>
                                        <p:tgtEl>
                                          <p:spTgt spid="129"/>
                                        </p:tgtEl>
                                        <p:attrNameLst>
                                          <p:attrName>style.visibility</p:attrName>
                                        </p:attrNameLst>
                                      </p:cBhvr>
                                      <p:to>
                                        <p:strVal val="visible"/>
                                      </p:to>
                                    </p:set>
                                    <p:anim calcmode="lin" valueType="num">
                                      <p:cBhvr additive="base">
                                        <p:cTn id="93" dur="500" fill="hold"/>
                                        <p:tgtEl>
                                          <p:spTgt spid="129"/>
                                        </p:tgtEl>
                                        <p:attrNameLst>
                                          <p:attrName>ppt_x</p:attrName>
                                        </p:attrNameLst>
                                      </p:cBhvr>
                                      <p:tavLst>
                                        <p:tav tm="0">
                                          <p:val>
                                            <p:strVal val="#ppt_x"/>
                                          </p:val>
                                        </p:tav>
                                        <p:tav tm="100000">
                                          <p:val>
                                            <p:strVal val="#ppt_x"/>
                                          </p:val>
                                        </p:tav>
                                      </p:tavLst>
                                    </p:anim>
                                    <p:anim calcmode="lin" valueType="num">
                                      <p:cBhvr additive="base">
                                        <p:cTn id="9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121" grpId="0"/>
      <p:bldP spid="121" grpId="1"/>
      <p:bldP spid="122" grpId="0" animBg="1"/>
      <p:bldP spid="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DE6E2-08E2-D1B2-BF40-BDB97443D61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BA0E819-893B-A521-1A78-E013FEF984A0}"/>
              </a:ext>
            </a:extLst>
          </p:cNvPr>
          <p:cNvGrpSpPr/>
          <p:nvPr/>
        </p:nvGrpSpPr>
        <p:grpSpPr>
          <a:xfrm>
            <a:off x="1605430" y="1454199"/>
            <a:ext cx="5933139" cy="2508118"/>
            <a:chOff x="1534461" y="1240190"/>
            <a:chExt cx="3208150" cy="2478312"/>
          </a:xfrm>
        </p:grpSpPr>
        <p:sp>
          <p:nvSpPr>
            <p:cNvPr id="3" name="TextBox 2">
              <a:extLst>
                <a:ext uri="{FF2B5EF4-FFF2-40B4-BE49-F238E27FC236}">
                  <a16:creationId xmlns:a16="http://schemas.microsoft.com/office/drawing/2014/main" id="{0496EC1D-1B31-3A43-CDAC-1420FE00BF0F}"/>
                </a:ext>
              </a:extLst>
            </p:cNvPr>
            <p:cNvSpPr txBox="1"/>
            <p:nvPr/>
          </p:nvSpPr>
          <p:spPr>
            <a:xfrm>
              <a:off x="2801066" y="1240190"/>
              <a:ext cx="576835" cy="1003593"/>
            </a:xfrm>
            <a:prstGeom prst="rect">
              <a:avLst/>
            </a:prstGeom>
            <a:noFill/>
          </p:spPr>
          <p:txBody>
            <a:bodyPr wrap="square" rtlCol="0">
              <a:spAutoFit/>
            </a:bodyPr>
            <a:lstStyle/>
            <a:p>
              <a:r>
                <a:rPr lang="en-US" sz="6000" b="1" dirty="0">
                  <a:solidFill>
                    <a:schemeClr val="bg2">
                      <a:lumMod val="40000"/>
                      <a:lumOff val="60000"/>
                    </a:schemeClr>
                  </a:solidFill>
                  <a:latin typeface="Roboto Slab" pitchFamily="2" charset="0"/>
                  <a:ea typeface="Roboto Slab" pitchFamily="2" charset="0"/>
                  <a:cs typeface="Roboto Slab" pitchFamily="2" charset="0"/>
                </a:rPr>
                <a:t>04</a:t>
              </a:r>
            </a:p>
          </p:txBody>
        </p:sp>
        <p:sp>
          <p:nvSpPr>
            <p:cNvPr id="4" name="TextBox 3">
              <a:extLst>
                <a:ext uri="{FF2B5EF4-FFF2-40B4-BE49-F238E27FC236}">
                  <a16:creationId xmlns:a16="http://schemas.microsoft.com/office/drawing/2014/main" id="{73FA370B-7B25-D4D7-019C-6E9F1108285A}"/>
                </a:ext>
              </a:extLst>
            </p:cNvPr>
            <p:cNvSpPr txBox="1"/>
            <p:nvPr/>
          </p:nvSpPr>
          <p:spPr>
            <a:xfrm>
              <a:off x="1534461" y="1985024"/>
              <a:ext cx="3208150" cy="1733478"/>
            </a:xfrm>
            <a:prstGeom prst="rect">
              <a:avLst/>
            </a:prstGeom>
            <a:noFill/>
          </p:spPr>
          <p:txBody>
            <a:bodyPr wrap="square" rtlCol="0">
              <a:spAutoFit/>
            </a:bodyPr>
            <a:lstStyle/>
            <a:p>
              <a:pPr algn="ctr"/>
              <a:r>
                <a:rPr lang="en-US" sz="5400" b="1">
                  <a:solidFill>
                    <a:schemeClr val="accent2">
                      <a:lumMod val="50000"/>
                    </a:schemeClr>
                  </a:solidFill>
                  <a:latin typeface="Roboto Slab" pitchFamily="2" charset="0"/>
                  <a:ea typeface="Roboto Slab" pitchFamily="2" charset="0"/>
                  <a:cs typeface="Roboto Slab" pitchFamily="2" charset="0"/>
                </a:rPr>
                <a:t>Experiments &amp; Evaluation</a:t>
              </a:r>
            </a:p>
          </p:txBody>
        </p:sp>
      </p:grpSp>
      <p:sp>
        <p:nvSpPr>
          <p:cNvPr id="5" name="Slide Number Placeholder 4">
            <a:extLst>
              <a:ext uri="{FF2B5EF4-FFF2-40B4-BE49-F238E27FC236}">
                <a16:creationId xmlns:a16="http://schemas.microsoft.com/office/drawing/2014/main" id="{2E1736E5-F29F-9357-1300-F1B781130848}"/>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23</a:t>
            </a:fld>
            <a:endParaRPr lang="en-US" sz="1400" dirty="0"/>
          </a:p>
        </p:txBody>
      </p:sp>
    </p:spTree>
    <p:extLst>
      <p:ext uri="{BB962C8B-B14F-4D97-AF65-F5344CB8AC3E}">
        <p14:creationId xmlns:p14="http://schemas.microsoft.com/office/powerpoint/2010/main" val="299530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D1D4-7381-362A-8062-EC1F7BEF3E62}"/>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A786F5C1-183E-9BA8-52FF-D2EE41BEF215}"/>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2" name="Content Placeholder 2">
            <a:extLst>
              <a:ext uri="{FF2B5EF4-FFF2-40B4-BE49-F238E27FC236}">
                <a16:creationId xmlns:a16="http://schemas.microsoft.com/office/drawing/2014/main" id="{04B2E095-F2DE-239A-D637-0C956ADCDF72}"/>
              </a:ext>
            </a:extLst>
          </p:cNvPr>
          <p:cNvSpPr txBox="1">
            <a:spLocks/>
          </p:cNvSpPr>
          <p:nvPr/>
        </p:nvSpPr>
        <p:spPr>
          <a:xfrm>
            <a:off x="566016" y="933202"/>
            <a:ext cx="7025411"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dirty="0" err="1">
                <a:solidFill>
                  <a:schemeClr val="tx1"/>
                </a:solidFill>
                <a:latin typeface="Roboto Slab"/>
                <a:ea typeface="Roboto Slab"/>
                <a:cs typeface="Roboto Slab"/>
                <a:sym typeface="Roboto Slab"/>
              </a:rPr>
              <a:t>GloVE</a:t>
            </a:r>
            <a:r>
              <a:rPr lang="en-US" sz="1800" dirty="0">
                <a:solidFill>
                  <a:schemeClr val="tx1"/>
                </a:solidFill>
                <a:latin typeface="Roboto Slab"/>
                <a:ea typeface="Roboto Slab"/>
                <a:cs typeface="Roboto Slab"/>
                <a:sym typeface="Roboto Slab"/>
              </a:rPr>
              <a:t> 200 </a:t>
            </a:r>
            <a:endParaRPr lang="vi-VN" sz="1800" dirty="0">
              <a:solidFill>
                <a:schemeClr val="tx1"/>
              </a:solidFill>
              <a:latin typeface="Roboto Slab"/>
              <a:ea typeface="Roboto Slab"/>
              <a:cs typeface="Roboto Slab"/>
              <a:sym typeface="Roboto Slab"/>
            </a:endParaRPr>
          </a:p>
        </p:txBody>
      </p:sp>
      <p:sp>
        <p:nvSpPr>
          <p:cNvPr id="29" name="TextBox 28">
            <a:extLst>
              <a:ext uri="{FF2B5EF4-FFF2-40B4-BE49-F238E27FC236}">
                <a16:creationId xmlns:a16="http://schemas.microsoft.com/office/drawing/2014/main" id="{42BA0C75-1F47-F6DB-E727-F11FAEB8CFBB}"/>
              </a:ext>
            </a:extLst>
          </p:cNvPr>
          <p:cNvSpPr txBox="1"/>
          <p:nvPr/>
        </p:nvSpPr>
        <p:spPr>
          <a:xfrm>
            <a:off x="1018439" y="1454158"/>
            <a:ext cx="6785199" cy="1704569"/>
          </a:xfrm>
          <a:prstGeom prst="rect">
            <a:avLst/>
          </a:prstGeom>
          <a:noFill/>
        </p:spPr>
        <p:txBody>
          <a:bodyPr wrap="square">
            <a:spAutoFit/>
          </a:bodyPr>
          <a:lstStyle/>
          <a:p>
            <a:pPr marL="285750" indent="-285750" algn="just">
              <a:lnSpc>
                <a:spcPct val="150000"/>
              </a:lnSpc>
              <a:buFontTx/>
              <a:buChar char="-"/>
            </a:pPr>
            <a:r>
              <a:rPr lang="en-US" sz="1800" dirty="0" err="1">
                <a:latin typeface="Times New Roman" panose="02020603050405020304" pitchFamily="18" charset="0"/>
                <a:ea typeface="Roboto Slab" pitchFamily="2" charset="0"/>
                <a:cs typeface="Times New Roman" panose="02020603050405020304" pitchFamily="18" charset="0"/>
              </a:rPr>
              <a:t>GloVe</a:t>
            </a:r>
            <a:r>
              <a:rPr lang="en-US" sz="1800" dirty="0">
                <a:latin typeface="Times New Roman" panose="02020603050405020304" pitchFamily="18" charset="0"/>
                <a:ea typeface="Roboto Slab" pitchFamily="2" charset="0"/>
                <a:cs typeface="Times New Roman" panose="02020603050405020304" pitchFamily="18" charset="0"/>
              </a:rPr>
              <a:t> 200: 200-dimensional pre-trained embedding vectors.</a:t>
            </a:r>
          </a:p>
          <a:p>
            <a:pPr marL="285750" indent="-285750" algn="just">
              <a:lnSpc>
                <a:spcPct val="15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Each keyword represented by a 200D vector.</a:t>
            </a:r>
          </a:p>
          <a:p>
            <a:pPr marL="285750" indent="-285750" algn="just">
              <a:lnSpc>
                <a:spcPct val="15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Provides rich semantic representations, trained on large-scale data.</a:t>
            </a:r>
          </a:p>
          <a:p>
            <a:pPr marL="285750" indent="-285750" algn="just">
              <a:lnSpc>
                <a:spcPct val="150000"/>
              </a:lnSpc>
              <a:buFontTx/>
              <a:buChar char="-"/>
            </a:pPr>
            <a:r>
              <a:rPr lang="en-US" sz="1800" dirty="0">
                <a:latin typeface="Times New Roman" panose="02020603050405020304" pitchFamily="18" charset="0"/>
                <a:ea typeface="Roboto Slab" pitchFamily="2" charset="0"/>
                <a:cs typeface="Times New Roman" panose="02020603050405020304" pitchFamily="18" charset="0"/>
              </a:rPr>
              <a:t>Helps model understand keyword meanings in context.</a:t>
            </a:r>
          </a:p>
        </p:txBody>
      </p:sp>
      <p:sp>
        <p:nvSpPr>
          <p:cNvPr id="3" name="Slide Number Placeholder 4">
            <a:extLst>
              <a:ext uri="{FF2B5EF4-FFF2-40B4-BE49-F238E27FC236}">
                <a16:creationId xmlns:a16="http://schemas.microsoft.com/office/drawing/2014/main" id="{FD8D2E3A-997F-8C05-97CC-1ECB9A140E7C}"/>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24</a:t>
            </a:fld>
            <a:endParaRPr lang="en-US" sz="1400" dirty="0"/>
          </a:p>
        </p:txBody>
      </p:sp>
      <p:grpSp>
        <p:nvGrpSpPr>
          <p:cNvPr id="61" name="Google Shape;1927;p48">
            <a:extLst>
              <a:ext uri="{FF2B5EF4-FFF2-40B4-BE49-F238E27FC236}">
                <a16:creationId xmlns:a16="http://schemas.microsoft.com/office/drawing/2014/main" id="{B409C9F3-5585-F895-A1EF-8A24D9F1203B}"/>
              </a:ext>
            </a:extLst>
          </p:cNvPr>
          <p:cNvGrpSpPr/>
          <p:nvPr/>
        </p:nvGrpSpPr>
        <p:grpSpPr>
          <a:xfrm rot="-5400000">
            <a:off x="8884618" y="480749"/>
            <a:ext cx="88142" cy="1137387"/>
            <a:chOff x="3054755" y="4367024"/>
            <a:chExt cx="88142" cy="1137387"/>
          </a:xfrm>
        </p:grpSpPr>
        <p:sp>
          <p:nvSpPr>
            <p:cNvPr id="62" name="Google Shape;1928;p48">
              <a:extLst>
                <a:ext uri="{FF2B5EF4-FFF2-40B4-BE49-F238E27FC236}">
                  <a16:creationId xmlns:a16="http://schemas.microsoft.com/office/drawing/2014/main" id="{4DE8B90B-969C-BF0B-CBA1-C2F1D3C55D9B}"/>
                </a:ext>
              </a:extLst>
            </p:cNvPr>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29;p48">
              <a:extLst>
                <a:ext uri="{FF2B5EF4-FFF2-40B4-BE49-F238E27FC236}">
                  <a16:creationId xmlns:a16="http://schemas.microsoft.com/office/drawing/2014/main" id="{D0798265-1412-D8FE-1F19-501F783C2C5D}"/>
                </a:ext>
              </a:extLst>
            </p:cNvPr>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930;p48">
            <a:extLst>
              <a:ext uri="{FF2B5EF4-FFF2-40B4-BE49-F238E27FC236}">
                <a16:creationId xmlns:a16="http://schemas.microsoft.com/office/drawing/2014/main" id="{D06A8D03-FB60-019F-845E-87E0E51939C1}"/>
              </a:ext>
            </a:extLst>
          </p:cNvPr>
          <p:cNvGrpSpPr/>
          <p:nvPr/>
        </p:nvGrpSpPr>
        <p:grpSpPr>
          <a:xfrm>
            <a:off x="-1278438" y="2857985"/>
            <a:ext cx="2992224" cy="3549051"/>
            <a:chOff x="-1674042" y="1733128"/>
            <a:chExt cx="2992224" cy="3549051"/>
          </a:xfrm>
        </p:grpSpPr>
        <p:pic>
          <p:nvPicPr>
            <p:cNvPr id="65" name="Google Shape;1931;p48">
              <a:extLst>
                <a:ext uri="{FF2B5EF4-FFF2-40B4-BE49-F238E27FC236}">
                  <a16:creationId xmlns:a16="http://schemas.microsoft.com/office/drawing/2014/main" id="{5E4E2B67-DFFA-422A-419D-B6A8F9946D0F}"/>
                </a:ext>
              </a:extLst>
            </p:cNvPr>
            <p:cNvPicPr preferRelativeResize="0"/>
            <p:nvPr/>
          </p:nvPicPr>
          <p:blipFill rotWithShape="1">
            <a:blip r:embed="rId3">
              <a:alphaModFix/>
            </a:blip>
            <a:srcRect l="16960" t="24718" r="7121" b="26177"/>
            <a:stretch/>
          </p:blipFill>
          <p:spPr>
            <a:xfrm rot="16200000">
              <a:off x="-1952456" y="2011542"/>
              <a:ext cx="3549051" cy="2992224"/>
            </a:xfrm>
            <a:prstGeom prst="rect">
              <a:avLst/>
            </a:prstGeom>
            <a:noFill/>
            <a:ln>
              <a:noFill/>
            </a:ln>
          </p:spPr>
        </p:pic>
        <p:grpSp>
          <p:nvGrpSpPr>
            <p:cNvPr id="66" name="Google Shape;1932;p48">
              <a:extLst>
                <a:ext uri="{FF2B5EF4-FFF2-40B4-BE49-F238E27FC236}">
                  <a16:creationId xmlns:a16="http://schemas.microsoft.com/office/drawing/2014/main" id="{3548EB46-18F8-734C-A721-86C3DB473687}"/>
                </a:ext>
              </a:extLst>
            </p:cNvPr>
            <p:cNvGrpSpPr/>
            <p:nvPr/>
          </p:nvGrpSpPr>
          <p:grpSpPr>
            <a:xfrm>
              <a:off x="-369917" y="2704683"/>
              <a:ext cx="1320709" cy="1308264"/>
              <a:chOff x="79748" y="2808602"/>
              <a:chExt cx="1320709" cy="1308264"/>
            </a:xfrm>
          </p:grpSpPr>
          <p:sp>
            <p:nvSpPr>
              <p:cNvPr id="67" name="Google Shape;1933;p48">
                <a:extLst>
                  <a:ext uri="{FF2B5EF4-FFF2-40B4-BE49-F238E27FC236}">
                    <a16:creationId xmlns:a16="http://schemas.microsoft.com/office/drawing/2014/main" id="{5E553A73-926A-3523-014A-02789AC585BD}"/>
                  </a:ext>
                </a:extLst>
              </p:cNvPr>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4;p48">
                <a:extLst>
                  <a:ext uri="{FF2B5EF4-FFF2-40B4-BE49-F238E27FC236}">
                    <a16:creationId xmlns:a16="http://schemas.microsoft.com/office/drawing/2014/main" id="{5E0468B9-164E-330A-BD7A-87416D8E5192}"/>
                  </a:ext>
                </a:extLst>
              </p:cNvPr>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35;p48">
                <a:extLst>
                  <a:ext uri="{FF2B5EF4-FFF2-40B4-BE49-F238E27FC236}">
                    <a16:creationId xmlns:a16="http://schemas.microsoft.com/office/drawing/2014/main" id="{F2A0DBB4-4162-9F49-B69F-E3A9E7713C7C}"/>
                  </a:ext>
                </a:extLst>
              </p:cNvPr>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6;p48">
                <a:extLst>
                  <a:ext uri="{FF2B5EF4-FFF2-40B4-BE49-F238E27FC236}">
                    <a16:creationId xmlns:a16="http://schemas.microsoft.com/office/drawing/2014/main" id="{FAA97E0E-6B63-B58D-16D9-A0FF17C0644B}"/>
                  </a:ext>
                </a:extLst>
              </p:cNvPr>
              <p:cNvSpPr/>
              <p:nvPr/>
            </p:nvSpPr>
            <p:spPr>
              <a:xfrm rot="5400000">
                <a:off x="830762" y="3547171"/>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1937;p48">
            <a:extLst>
              <a:ext uri="{FF2B5EF4-FFF2-40B4-BE49-F238E27FC236}">
                <a16:creationId xmlns:a16="http://schemas.microsoft.com/office/drawing/2014/main" id="{5EF38AA4-79E0-B9E6-89FE-CDEBEA7DDA5A}"/>
              </a:ext>
            </a:extLst>
          </p:cNvPr>
          <p:cNvGrpSpPr/>
          <p:nvPr/>
        </p:nvGrpSpPr>
        <p:grpSpPr>
          <a:xfrm rot="10800000">
            <a:off x="7813773" y="-221650"/>
            <a:ext cx="1421047" cy="2833357"/>
            <a:chOff x="334358" y="2186737"/>
            <a:chExt cx="1421047" cy="2833357"/>
          </a:xfrm>
        </p:grpSpPr>
        <p:sp>
          <p:nvSpPr>
            <p:cNvPr id="72" name="Google Shape;1938;p48">
              <a:extLst>
                <a:ext uri="{FF2B5EF4-FFF2-40B4-BE49-F238E27FC236}">
                  <a16:creationId xmlns:a16="http://schemas.microsoft.com/office/drawing/2014/main" id="{F1A86019-F0A1-E9EB-7CE5-31B2D9396706}"/>
                </a:ext>
              </a:extLst>
            </p:cNvPr>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939;p48">
              <a:extLst>
                <a:ext uri="{FF2B5EF4-FFF2-40B4-BE49-F238E27FC236}">
                  <a16:creationId xmlns:a16="http://schemas.microsoft.com/office/drawing/2014/main" id="{65B76B74-16E0-476D-8979-D89DD7AD690E}"/>
                </a:ext>
              </a:extLst>
            </p:cNvPr>
            <p:cNvGrpSpPr/>
            <p:nvPr/>
          </p:nvGrpSpPr>
          <p:grpSpPr>
            <a:xfrm rot="5400000">
              <a:off x="1046250" y="3181856"/>
              <a:ext cx="161977" cy="161940"/>
              <a:chOff x="1101075" y="2142375"/>
              <a:chExt cx="439200" cy="439100"/>
            </a:xfrm>
          </p:grpSpPr>
          <p:sp>
            <p:nvSpPr>
              <p:cNvPr id="77" name="Google Shape;1940;p48">
                <a:extLst>
                  <a:ext uri="{FF2B5EF4-FFF2-40B4-BE49-F238E27FC236}">
                    <a16:creationId xmlns:a16="http://schemas.microsoft.com/office/drawing/2014/main" id="{B8FBA1B4-A325-9843-6C91-64F7965CD04F}"/>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41;p48">
                <a:extLst>
                  <a:ext uri="{FF2B5EF4-FFF2-40B4-BE49-F238E27FC236}">
                    <a16:creationId xmlns:a16="http://schemas.microsoft.com/office/drawing/2014/main" id="{546AF16C-AB7B-F1B1-AE3C-E94F3C32721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942;p48">
              <a:extLst>
                <a:ext uri="{FF2B5EF4-FFF2-40B4-BE49-F238E27FC236}">
                  <a16:creationId xmlns:a16="http://schemas.microsoft.com/office/drawing/2014/main" id="{29F36283-78E1-9E78-F025-BB854FEEC6DE}"/>
                </a:ext>
              </a:extLst>
            </p:cNvPr>
            <p:cNvGrpSpPr/>
            <p:nvPr/>
          </p:nvGrpSpPr>
          <p:grpSpPr>
            <a:xfrm rot="-5400000">
              <a:off x="628029" y="4564272"/>
              <a:ext cx="161977" cy="161940"/>
              <a:chOff x="1101075" y="2142375"/>
              <a:chExt cx="439200" cy="439100"/>
            </a:xfrm>
          </p:grpSpPr>
          <p:sp>
            <p:nvSpPr>
              <p:cNvPr id="75" name="Google Shape;1943;p48">
                <a:extLst>
                  <a:ext uri="{FF2B5EF4-FFF2-40B4-BE49-F238E27FC236}">
                    <a16:creationId xmlns:a16="http://schemas.microsoft.com/office/drawing/2014/main" id="{E6E8978D-1B58-0E5E-0C45-34F6D3F081E6}"/>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44;p48">
                <a:extLst>
                  <a:ext uri="{FF2B5EF4-FFF2-40B4-BE49-F238E27FC236}">
                    <a16:creationId xmlns:a16="http://schemas.microsoft.com/office/drawing/2014/main" id="{2008760E-BCB9-39FA-B62C-846B15A52922}"/>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5667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8FEEA-CD3F-682F-4976-6AB481D153B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1141D1-DFD5-40C9-7E53-0FB4B859725E}"/>
              </a:ext>
            </a:extLst>
          </p:cNvPr>
          <p:cNvSpPr txBox="1"/>
          <p:nvPr/>
        </p:nvSpPr>
        <p:spPr>
          <a:xfrm>
            <a:off x="566016" y="877951"/>
            <a:ext cx="5717513" cy="369332"/>
          </a:xfrm>
          <a:prstGeom prst="rect">
            <a:avLst/>
          </a:prstGeom>
          <a:noFill/>
        </p:spPr>
        <p:txBody>
          <a:bodyPr wrap="square">
            <a:spAutoFit/>
          </a:bodyPr>
          <a:lstStyle/>
          <a:p>
            <a:r>
              <a:rPr lang="vi-VN" sz="1800" err="1">
                <a:solidFill>
                  <a:schemeClr val="tx1"/>
                </a:solidFill>
                <a:latin typeface="Roboto Slab" pitchFamily="2" charset="0"/>
                <a:ea typeface="Roboto Slab" pitchFamily="2" charset="0"/>
                <a:cs typeface="Roboto Slab" pitchFamily="2" charset="0"/>
                <a:sym typeface="Lora"/>
              </a:rPr>
              <a:t>Training</a:t>
            </a:r>
            <a:endParaRPr lang="en-US" sz="1800">
              <a:solidFill>
                <a:schemeClr val="tx1"/>
              </a:solidFill>
              <a:latin typeface="Roboto Slab" pitchFamily="2" charset="0"/>
              <a:ea typeface="Roboto Slab" pitchFamily="2" charset="0"/>
              <a:cs typeface="Roboto Slab" pitchFamily="2" charset="0"/>
            </a:endParaRPr>
          </a:p>
        </p:txBody>
      </p:sp>
      <p:sp>
        <p:nvSpPr>
          <p:cNvPr id="10" name="TextBox 9">
            <a:extLst>
              <a:ext uri="{FF2B5EF4-FFF2-40B4-BE49-F238E27FC236}">
                <a16:creationId xmlns:a16="http://schemas.microsoft.com/office/drawing/2014/main" id="{2005C1EB-7F57-27E8-45A6-4636743B3C74}"/>
              </a:ext>
            </a:extLst>
          </p:cNvPr>
          <p:cNvSpPr txBox="1"/>
          <p:nvPr/>
        </p:nvSpPr>
        <p:spPr>
          <a:xfrm>
            <a:off x="820689" y="1608775"/>
            <a:ext cx="7278282" cy="2585323"/>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Roboto Slab" pitchFamily="2" charset="0"/>
                <a:cs typeface="Times New Roman" panose="02020603050405020304" pitchFamily="18" charset="0"/>
              </a:rPr>
              <a:t>The dataset was split into train, test, and validation sets with ratios of 70%, 20%, and 10%, respectively.</a:t>
            </a:r>
          </a:p>
          <a:p>
            <a:pPr marL="285750" indent="-285750">
              <a:buFont typeface="Arial" panose="020B0604020202020204" pitchFamily="34" charset="0"/>
              <a:buChar char="•"/>
            </a:pPr>
            <a:endParaRPr lang="en-US" sz="1800" dirty="0">
              <a:latin typeface="Times New Roman" panose="02020603050405020304" pitchFamily="18" charset="0"/>
              <a:ea typeface="Roboto Slab" pitchFamily="2"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Roboto Slab" pitchFamily="2" charset="0"/>
                <a:cs typeface="Times New Roman" panose="02020603050405020304" pitchFamily="18" charset="0"/>
              </a:rPr>
              <a:t>A function to generate the knowledge graph tree.</a:t>
            </a:r>
          </a:p>
          <a:p>
            <a:pPr marL="285750" indent="-285750">
              <a:buFont typeface="Arial" panose="020B0604020202020204" pitchFamily="34" charset="0"/>
              <a:buChar char="•"/>
            </a:pPr>
            <a:endParaRPr lang="en-US" sz="1800" dirty="0">
              <a:latin typeface="Times New Roman" panose="02020603050405020304" pitchFamily="18" charset="0"/>
              <a:ea typeface="Roboto Slab" pitchFamily="2" charset="0"/>
              <a:cs typeface="Times New Roman" panose="02020603050405020304" pitchFamily="18" charset="0"/>
            </a:endParaRPr>
          </a:p>
          <a:p>
            <a:pPr marL="285750" indent="-285750">
              <a:buFont typeface="Arial" panose="020B0604020202020204" pitchFamily="34" charset="0"/>
              <a:buChar char="•"/>
            </a:pPr>
            <a:r>
              <a:rPr lang="en-US" sz="1800" dirty="0" err="1">
                <a:latin typeface="Times New Roman" panose="02020603050405020304" pitchFamily="18" charset="0"/>
                <a:ea typeface="Roboto Slab" pitchFamily="2" charset="0"/>
                <a:cs typeface="Times New Roman" panose="02020603050405020304" pitchFamily="18" charset="0"/>
              </a:rPr>
              <a:t>GloVe</a:t>
            </a:r>
            <a:r>
              <a:rPr lang="en-US" sz="1800" dirty="0">
                <a:latin typeface="Times New Roman" panose="02020603050405020304" pitchFamily="18" charset="0"/>
                <a:ea typeface="Roboto Slab" pitchFamily="2" charset="0"/>
                <a:cs typeface="Times New Roman" panose="02020603050405020304" pitchFamily="18" charset="0"/>
              </a:rPr>
              <a:t> 200 was used to embed the input data.</a:t>
            </a:r>
          </a:p>
          <a:p>
            <a:pPr marL="285750" indent="-285750">
              <a:buFont typeface="Arial" panose="020B0604020202020204" pitchFamily="34" charset="0"/>
              <a:buChar char="•"/>
            </a:pPr>
            <a:endParaRPr lang="en-US" sz="1800" dirty="0">
              <a:latin typeface="Times New Roman" panose="02020603050405020304" pitchFamily="18" charset="0"/>
              <a:ea typeface="Roboto Slab" pitchFamily="2"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Roboto Slab" pitchFamily="2" charset="0"/>
                <a:cs typeface="Times New Roman" panose="02020603050405020304" pitchFamily="18" charset="0"/>
              </a:rPr>
              <a:t>The knowledge graphs will be organized into batches to be fed into the model.</a:t>
            </a:r>
          </a:p>
        </p:txBody>
      </p:sp>
      <p:sp>
        <p:nvSpPr>
          <p:cNvPr id="3" name="Slide Number Placeholder 4">
            <a:extLst>
              <a:ext uri="{FF2B5EF4-FFF2-40B4-BE49-F238E27FC236}">
                <a16:creationId xmlns:a16="http://schemas.microsoft.com/office/drawing/2014/main" id="{7C795744-A8DB-605F-5FC9-D98F61F1BB59}"/>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25</a:t>
            </a:fld>
            <a:endParaRPr lang="en-US" sz="1400" dirty="0"/>
          </a:p>
        </p:txBody>
      </p:sp>
      <p:sp>
        <p:nvSpPr>
          <p:cNvPr id="5" name="Title 1">
            <a:extLst>
              <a:ext uri="{FF2B5EF4-FFF2-40B4-BE49-F238E27FC236}">
                <a16:creationId xmlns:a16="http://schemas.microsoft.com/office/drawing/2014/main" id="{818AFBC6-5DCB-0435-A974-3FB3F4A1160E}"/>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263841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7228C-FB91-DDE8-DBE4-AD349294FAA4}"/>
            </a:ext>
          </a:extLst>
        </p:cNvPr>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68D9C99A-E189-4031-18FE-28D51D9DB69A}"/>
              </a:ext>
            </a:extLst>
          </p:cNvPr>
          <p:cNvSpPr txBox="1">
            <a:spLocks/>
          </p:cNvSpPr>
          <p:nvPr/>
        </p:nvSpPr>
        <p:spPr>
          <a:xfrm>
            <a:off x="583054" y="749483"/>
            <a:ext cx="7025411"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a:solidFill>
                  <a:schemeClr val="tx1"/>
                </a:solidFill>
                <a:latin typeface="Roboto Slab"/>
                <a:ea typeface="Roboto Slab"/>
                <a:cs typeface="Roboto Slab"/>
                <a:sym typeface="Roboto Slab"/>
              </a:rPr>
              <a:t>PNA model</a:t>
            </a:r>
            <a:endParaRPr lang="vi-VN" sz="1800">
              <a:solidFill>
                <a:schemeClr val="tx1"/>
              </a:solidFill>
              <a:latin typeface="Roboto Slab"/>
              <a:ea typeface="Roboto Slab"/>
              <a:cs typeface="Roboto Slab"/>
              <a:sym typeface="Roboto Slab"/>
            </a:endParaRPr>
          </a:p>
        </p:txBody>
      </p:sp>
      <p:sp>
        <p:nvSpPr>
          <p:cNvPr id="5" name="TextBox 4">
            <a:extLst>
              <a:ext uri="{FF2B5EF4-FFF2-40B4-BE49-F238E27FC236}">
                <a16:creationId xmlns:a16="http://schemas.microsoft.com/office/drawing/2014/main" id="{EE2C3803-9D0A-2350-714D-A29C14A14828}"/>
              </a:ext>
            </a:extLst>
          </p:cNvPr>
          <p:cNvSpPr txBox="1"/>
          <p:nvPr/>
        </p:nvSpPr>
        <p:spPr>
          <a:xfrm>
            <a:off x="2303038" y="4244330"/>
            <a:ext cx="4572000" cy="253916"/>
          </a:xfrm>
          <a:prstGeom prst="rect">
            <a:avLst/>
          </a:prstGeom>
          <a:noFill/>
        </p:spPr>
        <p:txBody>
          <a:bodyPr wrap="square">
            <a:spAutoFit/>
          </a:bodyPr>
          <a:lstStyle/>
          <a:p>
            <a:pPr marL="0" marR="0" indent="274320" algn="ctr">
              <a:spcAft>
                <a:spcPts val="1000"/>
              </a:spcAft>
            </a:pPr>
            <a:r>
              <a:rPr lang="en-US" sz="1050" i="1" dirty="0">
                <a:latin typeface="Times New Roman" panose="02020603050405020304" pitchFamily="18" charset="0"/>
                <a:cs typeface="Times New Roman" panose="02020603050405020304" pitchFamily="18" charset="0"/>
              </a:rPr>
              <a:t>Figure</a:t>
            </a:r>
            <a:r>
              <a:rPr lang="en-US" sz="1050" kern="100" dirty="0">
                <a:solidFill>
                  <a:srgbClr val="1E1E1E"/>
                </a:solidFill>
                <a:latin typeface="Times New Roman" panose="02020603050405020304" pitchFamily="18" charset="0"/>
                <a:ea typeface="Aptos" panose="020B0004020202020204" pitchFamily="34" charset="0"/>
                <a:cs typeface="Times New Roman" panose="02020603050405020304" pitchFamily="18" charset="0"/>
              </a:rPr>
              <a:t> 13: Structure of PNA model [11]</a:t>
            </a:r>
            <a:endParaRPr lang="en-US" sz="1050" kern="100" dirty="0">
              <a:solidFill>
                <a:srgbClr val="1E1E1E"/>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B6E3EF9-3130-8F3A-76A6-21C1CA97C597}"/>
              </a:ext>
            </a:extLst>
          </p:cNvPr>
          <p:cNvSpPr txBox="1"/>
          <p:nvPr/>
        </p:nvSpPr>
        <p:spPr>
          <a:xfrm>
            <a:off x="232898" y="4577368"/>
            <a:ext cx="8134141" cy="369332"/>
          </a:xfrm>
          <a:prstGeom prst="rect">
            <a:avLst/>
          </a:prstGeom>
          <a:noFill/>
        </p:spPr>
        <p:txBody>
          <a:bodyPr wrap="square">
            <a:spAutoFit/>
          </a:bodyPr>
          <a:lstStyle/>
          <a:p>
            <a:r>
              <a:rPr lang="en-US" sz="900" dirty="0">
                <a:solidFill>
                  <a:srgbClr val="222222"/>
                </a:solidFill>
                <a:latin typeface="Times New Roman" panose="02020603050405020304" pitchFamily="18" charset="0"/>
                <a:cs typeface="Times New Roman" panose="02020603050405020304" pitchFamily="18" charset="0"/>
              </a:rPr>
              <a:t>[11] </a:t>
            </a:r>
            <a:r>
              <a:rPr lang="en-US" sz="900" b="0" i="0" dirty="0">
                <a:solidFill>
                  <a:srgbClr val="222222"/>
                </a:solidFill>
                <a:effectLst/>
                <a:latin typeface="Times New Roman" panose="02020603050405020304" pitchFamily="18" charset="0"/>
                <a:cs typeface="Times New Roman" panose="02020603050405020304" pitchFamily="18" charset="0"/>
              </a:rPr>
              <a:t>Corso, G., </a:t>
            </a:r>
            <a:r>
              <a:rPr lang="en-US" sz="900" b="0" i="0" dirty="0" err="1">
                <a:solidFill>
                  <a:srgbClr val="222222"/>
                </a:solidFill>
                <a:effectLst/>
                <a:latin typeface="Times New Roman" panose="02020603050405020304" pitchFamily="18" charset="0"/>
                <a:cs typeface="Times New Roman" panose="02020603050405020304" pitchFamily="18" charset="0"/>
              </a:rPr>
              <a:t>Cavalleri</a:t>
            </a:r>
            <a:r>
              <a:rPr lang="en-US" sz="900" b="0" i="0" dirty="0">
                <a:solidFill>
                  <a:srgbClr val="222222"/>
                </a:solidFill>
                <a:effectLst/>
                <a:latin typeface="Times New Roman" panose="02020603050405020304" pitchFamily="18" charset="0"/>
                <a:cs typeface="Times New Roman" panose="02020603050405020304" pitchFamily="18" charset="0"/>
              </a:rPr>
              <a:t>, L., </a:t>
            </a:r>
            <a:r>
              <a:rPr lang="en-US" sz="900" b="0" i="0" dirty="0" err="1">
                <a:solidFill>
                  <a:srgbClr val="222222"/>
                </a:solidFill>
                <a:effectLst/>
                <a:latin typeface="Times New Roman" panose="02020603050405020304" pitchFamily="18" charset="0"/>
                <a:cs typeface="Times New Roman" panose="02020603050405020304" pitchFamily="18" charset="0"/>
              </a:rPr>
              <a:t>Beaini</a:t>
            </a:r>
            <a:r>
              <a:rPr lang="en-US" sz="900" b="0" i="0" dirty="0">
                <a:solidFill>
                  <a:srgbClr val="222222"/>
                </a:solidFill>
                <a:effectLst/>
                <a:latin typeface="Times New Roman" panose="02020603050405020304" pitchFamily="18" charset="0"/>
                <a:cs typeface="Times New Roman" panose="02020603050405020304" pitchFamily="18" charset="0"/>
              </a:rPr>
              <a:t>, D., </a:t>
            </a:r>
            <a:r>
              <a:rPr lang="en-US" sz="900" b="0" i="0" dirty="0" err="1">
                <a:solidFill>
                  <a:srgbClr val="222222"/>
                </a:solidFill>
                <a:effectLst/>
                <a:latin typeface="Times New Roman" panose="02020603050405020304" pitchFamily="18" charset="0"/>
                <a:cs typeface="Times New Roman" panose="02020603050405020304" pitchFamily="18" charset="0"/>
              </a:rPr>
              <a:t>Liò</a:t>
            </a:r>
            <a:r>
              <a:rPr lang="en-US" sz="900" b="0" i="0" dirty="0">
                <a:solidFill>
                  <a:srgbClr val="222222"/>
                </a:solidFill>
                <a:effectLst/>
                <a:latin typeface="Times New Roman" panose="02020603050405020304" pitchFamily="18" charset="0"/>
                <a:cs typeface="Times New Roman" panose="02020603050405020304" pitchFamily="18" charset="0"/>
              </a:rPr>
              <a:t>, P., &amp; </a:t>
            </a:r>
            <a:r>
              <a:rPr lang="en-US" sz="900" b="0" i="0" dirty="0" err="1">
                <a:solidFill>
                  <a:srgbClr val="222222"/>
                </a:solidFill>
                <a:effectLst/>
                <a:latin typeface="Times New Roman" panose="02020603050405020304" pitchFamily="18" charset="0"/>
                <a:cs typeface="Times New Roman" panose="02020603050405020304" pitchFamily="18" charset="0"/>
              </a:rPr>
              <a:t>Veličković</a:t>
            </a:r>
            <a:r>
              <a:rPr lang="en-US" sz="900" b="0" i="0" dirty="0">
                <a:solidFill>
                  <a:srgbClr val="222222"/>
                </a:solidFill>
                <a:effectLst/>
                <a:latin typeface="Times New Roman" panose="02020603050405020304" pitchFamily="18" charset="0"/>
                <a:cs typeface="Times New Roman" panose="02020603050405020304" pitchFamily="18" charset="0"/>
              </a:rPr>
              <a:t>, P. (2020). Principal </a:t>
            </a:r>
            <a:r>
              <a:rPr lang="en-US" sz="900" b="0" i="0" dirty="0" err="1">
                <a:solidFill>
                  <a:srgbClr val="222222"/>
                </a:solidFill>
                <a:effectLst/>
                <a:latin typeface="Times New Roman" panose="02020603050405020304" pitchFamily="18" charset="0"/>
                <a:cs typeface="Times New Roman" panose="02020603050405020304" pitchFamily="18" charset="0"/>
              </a:rPr>
              <a:t>neighbourhood</a:t>
            </a:r>
            <a:r>
              <a:rPr lang="en-US" sz="900" b="0" i="0" dirty="0">
                <a:solidFill>
                  <a:srgbClr val="222222"/>
                </a:solidFill>
                <a:effectLst/>
                <a:latin typeface="Times New Roman" panose="02020603050405020304" pitchFamily="18" charset="0"/>
                <a:cs typeface="Times New Roman" panose="02020603050405020304" pitchFamily="18" charset="0"/>
              </a:rPr>
              <a:t> aggregation for graph nets. </a:t>
            </a:r>
            <a:r>
              <a:rPr lang="en-US" sz="900" b="0" i="1" dirty="0">
                <a:solidFill>
                  <a:srgbClr val="222222"/>
                </a:solidFill>
                <a:effectLst/>
                <a:latin typeface="Times New Roman" panose="02020603050405020304" pitchFamily="18" charset="0"/>
                <a:cs typeface="Times New Roman" panose="02020603050405020304" pitchFamily="18" charset="0"/>
              </a:rPr>
              <a:t>Advances in neural information processing systems</a:t>
            </a:r>
            <a:r>
              <a:rPr lang="en-US" sz="900" b="0" i="0" dirty="0">
                <a:solidFill>
                  <a:srgbClr val="222222"/>
                </a:solidFill>
                <a:effectLst/>
                <a:latin typeface="Times New Roman" panose="02020603050405020304" pitchFamily="18" charset="0"/>
                <a:cs typeface="Times New Roman" panose="02020603050405020304" pitchFamily="18" charset="0"/>
              </a:rPr>
              <a:t>, </a:t>
            </a:r>
            <a:r>
              <a:rPr lang="en-US" sz="900" b="0" i="1" dirty="0">
                <a:solidFill>
                  <a:srgbClr val="222222"/>
                </a:solidFill>
                <a:effectLst/>
                <a:latin typeface="Times New Roman" panose="02020603050405020304" pitchFamily="18" charset="0"/>
                <a:cs typeface="Times New Roman" panose="02020603050405020304" pitchFamily="18" charset="0"/>
              </a:rPr>
              <a:t>33</a:t>
            </a:r>
            <a:r>
              <a:rPr lang="en-US" sz="900" b="0" i="0" dirty="0">
                <a:solidFill>
                  <a:srgbClr val="222222"/>
                </a:solidFill>
                <a:effectLst/>
                <a:latin typeface="Times New Roman" panose="02020603050405020304" pitchFamily="18" charset="0"/>
                <a:cs typeface="Times New Roman" panose="02020603050405020304" pitchFamily="18" charset="0"/>
              </a:rPr>
              <a:t>, 13260-13271.</a:t>
            </a:r>
            <a:endParaRPr lang="en-US" sz="9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9DD513-7681-BC19-F2D1-11AF0000BC06}"/>
              </a:ext>
            </a:extLst>
          </p:cNvPr>
          <p:cNvPicPr>
            <a:picLocks noChangeAspect="1"/>
          </p:cNvPicPr>
          <p:nvPr/>
        </p:nvPicPr>
        <p:blipFill>
          <a:blip r:embed="rId3"/>
          <a:srcRect l="1374" t="10799" r="3022" b="11143"/>
          <a:stretch/>
        </p:blipFill>
        <p:spPr>
          <a:xfrm>
            <a:off x="350092" y="1383377"/>
            <a:ext cx="8362332" cy="2707064"/>
          </a:xfrm>
          <a:prstGeom prst="rect">
            <a:avLst/>
          </a:prstGeom>
          <a:ln>
            <a:noFill/>
          </a:ln>
          <a:effectLst/>
        </p:spPr>
      </p:pic>
      <p:sp>
        <p:nvSpPr>
          <p:cNvPr id="3" name="Slide Number Placeholder 4">
            <a:extLst>
              <a:ext uri="{FF2B5EF4-FFF2-40B4-BE49-F238E27FC236}">
                <a16:creationId xmlns:a16="http://schemas.microsoft.com/office/drawing/2014/main" id="{51850BB6-2786-02BD-2B3E-7EBD5E52ABB6}"/>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26</a:t>
            </a:fld>
            <a:endParaRPr lang="en-US" sz="1400" dirty="0"/>
          </a:p>
        </p:txBody>
      </p:sp>
      <p:sp>
        <p:nvSpPr>
          <p:cNvPr id="4" name="Title 1">
            <a:extLst>
              <a:ext uri="{FF2B5EF4-FFF2-40B4-BE49-F238E27FC236}">
                <a16:creationId xmlns:a16="http://schemas.microsoft.com/office/drawing/2014/main" id="{05515A6F-B558-0868-18F1-182B75A1B82E}"/>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62684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FE607-9A78-B5A6-6463-22DA3F95F2BC}"/>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ED383419-D849-418A-2AF8-F6D2FF55E67E}"/>
              </a:ext>
            </a:extLst>
          </p:cNvPr>
          <p:cNvSpPr txBox="1"/>
          <p:nvPr/>
        </p:nvSpPr>
        <p:spPr>
          <a:xfrm>
            <a:off x="638539" y="874432"/>
            <a:ext cx="6551306" cy="230832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Initial Input Setup: </a:t>
            </a:r>
            <a:r>
              <a:rPr lang="es-ES" sz="1600" b="1" dirty="0" err="1">
                <a:latin typeface="Times New Roman" panose="02020603050405020304" pitchFamily="18" charset="0"/>
                <a:cs typeface="Times New Roman" panose="02020603050405020304" pitchFamily="18" charset="0"/>
              </a:rPr>
              <a:t>PNAPredictor</a:t>
            </a:r>
            <a:r>
              <a:rPr lang="es-ES" sz="1600" b="1" dirty="0">
                <a:latin typeface="Times New Roman" panose="02020603050405020304" pitchFamily="18" charset="0"/>
                <a:cs typeface="Times New Roman" panose="02020603050405020304" pitchFamily="18" charset="0"/>
              </a:rPr>
              <a:t> (200, 256, 1, 256, 1)</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285750" lvl="4"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200: Input dimension (input features).</a:t>
            </a:r>
          </a:p>
          <a:p>
            <a:pPr marL="285750" lvl="4"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Hidden size (hidden features).</a:t>
            </a:r>
          </a:p>
          <a:p>
            <a:pPr marL="285750" lvl="4"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 Message passing rounds</a:t>
            </a:r>
          </a:p>
          <a:p>
            <a:pPr marL="285750" lvl="4"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256: </a:t>
            </a:r>
            <a:r>
              <a:rPr lang="en-US" sz="1600" dirty="0" err="1">
                <a:latin typeface="Times New Roman" panose="02020603050405020304" pitchFamily="18" charset="0"/>
                <a:cs typeface="Times New Roman" panose="02020603050405020304" pitchFamily="18" charset="0"/>
              </a:rPr>
              <a:t>Predictor_hidden_feats</a:t>
            </a:r>
            <a:endParaRPr lang="en-US" sz="1600" dirty="0">
              <a:latin typeface="Times New Roman" panose="02020603050405020304" pitchFamily="18" charset="0"/>
              <a:cs typeface="Times New Roman" panose="02020603050405020304" pitchFamily="18" charset="0"/>
            </a:endParaRPr>
          </a:p>
          <a:p>
            <a:pPr marL="285750" lvl="4"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 number of tasks</a:t>
            </a:r>
          </a:p>
          <a:p>
            <a:r>
              <a:rPr lang="en-US" sz="1600" b="1" dirty="0">
                <a:latin typeface="Times New Roman" panose="02020603050405020304" pitchFamily="18" charset="0"/>
                <a:cs typeface="Times New Roman" panose="02020603050405020304" pitchFamily="18" charset="0"/>
              </a:rPr>
              <a:t>Batch size </a:t>
            </a:r>
            <a:r>
              <a:rPr lang="en-US" sz="1600" dirty="0">
                <a:latin typeface="Times New Roman" panose="02020603050405020304" pitchFamily="18" charset="0"/>
                <a:cs typeface="Times New Roman" panose="02020603050405020304" pitchFamily="18" charset="0"/>
              </a:rPr>
              <a:t>= 8</a:t>
            </a:r>
          </a:p>
          <a:p>
            <a:r>
              <a:rPr lang="en-US" sz="1600" b="1" dirty="0">
                <a:latin typeface="Times New Roman" panose="02020603050405020304" pitchFamily="18" charset="0"/>
                <a:cs typeface="Times New Roman" panose="02020603050405020304" pitchFamily="18" charset="0"/>
              </a:rPr>
              <a:t>Epoch</a:t>
            </a:r>
            <a:r>
              <a:rPr lang="en-US" sz="1600" dirty="0">
                <a:latin typeface="Times New Roman" panose="02020603050405020304" pitchFamily="18" charset="0"/>
                <a:cs typeface="Times New Roman" panose="02020603050405020304" pitchFamily="18" charset="0"/>
              </a:rPr>
              <a:t> =20</a:t>
            </a:r>
            <a:endParaRPr lang="vi-V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01634B1-F1CD-7E64-B6B9-194A275338BB}"/>
              </a:ext>
            </a:extLst>
          </p:cNvPr>
          <p:cNvSpPr txBox="1"/>
          <p:nvPr/>
        </p:nvSpPr>
        <p:spPr>
          <a:xfrm>
            <a:off x="2561228" y="2904208"/>
            <a:ext cx="6219708" cy="1569660"/>
          </a:xfrm>
          <a:prstGeom prst="rect">
            <a:avLst/>
          </a:prstGeom>
          <a:noFill/>
        </p:spPr>
        <p:txBody>
          <a:bodyPr wrap="square">
            <a:spAutoFit/>
          </a:bodyPr>
          <a:lstStyle/>
          <a:p>
            <a:pPr fontAlgn="base"/>
            <a:r>
              <a:rPr lang="vi-VN" sz="1600" b="1" dirty="0" err="1">
                <a:latin typeface="Times New Roman" panose="02020603050405020304" pitchFamily="18" charset="0"/>
                <a:cs typeface="Times New Roman" panose="02020603050405020304" pitchFamily="18" charset="0"/>
              </a:rPr>
              <a:t>Optimizer</a:t>
            </a:r>
            <a:r>
              <a:rPr lang="vi-VN" sz="1600" b="1"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Adam</a:t>
            </a:r>
            <a:r>
              <a:rPr lang="en-US" sz="1600" dirty="0">
                <a:latin typeface="Times New Roman" panose="02020603050405020304" pitchFamily="18" charset="0"/>
                <a:cs typeface="Times New Roman" panose="02020603050405020304" pitchFamily="18" charset="0"/>
              </a:rPr>
              <a:t>W</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with</a:t>
            </a:r>
            <a:r>
              <a:rPr lang="vi-V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vi-VN" sz="1600" dirty="0" err="1">
                <a:latin typeface="Times New Roman" panose="02020603050405020304" pitchFamily="18" charset="0"/>
                <a:cs typeface="Times New Roman" panose="02020603050405020304" pitchFamily="18" charset="0"/>
              </a:rPr>
              <a:t>Learning</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rate</a:t>
            </a:r>
            <a:r>
              <a:rPr lang="vi-VN" sz="1600" dirty="0">
                <a:latin typeface="Times New Roman" panose="02020603050405020304" pitchFamily="18" charset="0"/>
                <a:cs typeface="Times New Roman" panose="02020603050405020304" pitchFamily="18" charset="0"/>
              </a:rPr>
              <a:t> = 0.0001.</a:t>
            </a:r>
            <a:endParaRPr lang="en-US" sz="1600" dirty="0">
              <a:latin typeface="Times New Roman" panose="02020603050405020304" pitchFamily="18" charset="0"/>
              <a:cs typeface="Times New Roman" panose="02020603050405020304" pitchFamily="18" charset="0"/>
            </a:endParaRPr>
          </a:p>
          <a:p>
            <a:pPr marL="285750" lvl="4" indent="-285750" fontAlgn="base">
              <a:buFont typeface="Arial" panose="020B0604020202020204" pitchFamily="34" charset="0"/>
              <a:buChar char="•"/>
            </a:pPr>
            <a:r>
              <a:rPr lang="vi-VN" sz="1600" dirty="0" err="1">
                <a:latin typeface="Times New Roman" panose="02020603050405020304" pitchFamily="18" charset="0"/>
                <a:cs typeface="Times New Roman" panose="02020603050405020304" pitchFamily="18" charset="0"/>
              </a:rPr>
              <a:t>Weight</a:t>
            </a:r>
            <a:r>
              <a:rPr lang="vi-VN" sz="1600" dirty="0">
                <a:latin typeface="Times New Roman" panose="02020603050405020304" pitchFamily="18" charset="0"/>
                <a:cs typeface="Times New Roman" panose="02020603050405020304" pitchFamily="18" charset="0"/>
              </a:rPr>
              <a:t> </a:t>
            </a:r>
            <a:r>
              <a:rPr lang="vi-VN" sz="1600" dirty="0" err="1">
                <a:latin typeface="Times New Roman" panose="02020603050405020304" pitchFamily="18" charset="0"/>
                <a:cs typeface="Times New Roman" panose="02020603050405020304" pitchFamily="18" charset="0"/>
              </a:rPr>
              <a:t>decay</a:t>
            </a:r>
            <a:r>
              <a:rPr lang="vi-VN" sz="1600" dirty="0">
                <a:latin typeface="Times New Roman" panose="02020603050405020304" pitchFamily="18" charset="0"/>
                <a:cs typeface="Times New Roman" panose="02020603050405020304" pitchFamily="18" charset="0"/>
              </a:rPr>
              <a:t> = 0.000</a:t>
            </a:r>
            <a:r>
              <a:rPr lang="en-US" sz="1600" dirty="0">
                <a:latin typeface="Times New Roman" panose="02020603050405020304" pitchFamily="18" charset="0"/>
                <a:cs typeface="Times New Roman" panose="02020603050405020304" pitchFamily="18" charset="0"/>
              </a:rPr>
              <a:t>5</a:t>
            </a:r>
            <a:r>
              <a:rPr lang="vi-V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lvl="4" fontAlgn="base"/>
            <a:r>
              <a:rPr lang="fr-FR" sz="1600" b="1" dirty="0" err="1">
                <a:latin typeface="Times New Roman" panose="02020603050405020304" pitchFamily="18" charset="0"/>
                <a:cs typeface="Times New Roman" panose="02020603050405020304" pitchFamily="18" charset="0"/>
              </a:rPr>
              <a:t>Scheduler</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ReduceLROnPlateau</a:t>
            </a:r>
            <a:r>
              <a:rPr lang="fr-FR" sz="1600" b="1"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mode = min, factor=0.1, patience=5</a:t>
            </a:r>
          </a:p>
          <a:p>
            <a:pPr lvl="4" fontAlgn="base"/>
            <a:r>
              <a:rPr lang="vi-VN" sz="1600" b="1" dirty="0" err="1">
                <a:latin typeface="Times New Roman" panose="02020603050405020304" pitchFamily="18" charset="0"/>
                <a:cs typeface="Times New Roman" panose="02020603050405020304" pitchFamily="18" charset="0"/>
              </a:rPr>
              <a:t>Loss</a:t>
            </a:r>
            <a:r>
              <a:rPr lang="vi-VN" sz="1600" b="1" dirty="0">
                <a:latin typeface="Times New Roman" panose="02020603050405020304" pitchFamily="18" charset="0"/>
                <a:cs typeface="Times New Roman" panose="02020603050405020304" pitchFamily="18" charset="0"/>
              </a:rPr>
              <a:t> </a:t>
            </a:r>
            <a:r>
              <a:rPr lang="vi-VN" sz="1600" b="1" dirty="0" err="1">
                <a:latin typeface="Times New Roman" panose="02020603050405020304" pitchFamily="18" charset="0"/>
                <a:cs typeface="Times New Roman" panose="02020603050405020304" pitchFamily="18" charset="0"/>
              </a:rPr>
              <a:t>Functions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p>
          <a:p>
            <a:pPr marL="285750" indent="-285750" fontAlgn="base">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DiscreteLoss</a:t>
            </a:r>
            <a:r>
              <a:rPr lang="en-US" sz="1600" dirty="0">
                <a:latin typeface="Times New Roman" panose="02020603050405020304" pitchFamily="18" charset="0"/>
                <a:cs typeface="Times New Roman" panose="02020603050405020304" pitchFamily="18" charset="0"/>
              </a:rPr>
              <a:t>("dynamic")</a:t>
            </a:r>
            <a:r>
              <a:rPr lang="en-US" sz="1600" dirty="0">
                <a:effectLst/>
                <a:latin typeface="Times New Roman" panose="02020603050405020304" pitchFamily="18" charset="0"/>
                <a:ea typeface="Aptos" panose="020B0004020202020204" pitchFamily="34" charset="0"/>
                <a:cs typeface="Times New Roman" panose="02020603050405020304" pitchFamily="18" charset="0"/>
              </a:rPr>
              <a:t>: </a:t>
            </a:r>
            <a:r>
              <a:rPr lang="vi-VN" sz="1600" i="0" u="none" strike="noStrike" dirty="0" err="1">
                <a:solidFill>
                  <a:srgbClr val="000000"/>
                </a:solidFill>
                <a:effectLst/>
                <a:latin typeface="Times New Roman" panose="02020603050405020304" pitchFamily="18" charset="0"/>
                <a:cs typeface="Times New Roman" panose="02020603050405020304" pitchFamily="18" charset="0"/>
              </a:rPr>
              <a:t>Loss</a:t>
            </a:r>
            <a:r>
              <a:rPr lang="vi-VN" sz="1600" i="0" u="none" strike="noStrike" dirty="0">
                <a:solidFill>
                  <a:srgbClr val="000000"/>
                </a:solidFill>
                <a:effectLst/>
                <a:latin typeface="Times New Roman" panose="02020603050405020304" pitchFamily="18" charset="0"/>
                <a:cs typeface="Times New Roman" panose="02020603050405020304" pitchFamily="18" charset="0"/>
              </a:rPr>
              <a:t> </a:t>
            </a:r>
            <a:r>
              <a:rPr lang="vi-VN" sz="1600" i="0" u="none" strike="noStrike" dirty="0" err="1">
                <a:solidFill>
                  <a:srgbClr val="000000"/>
                </a:solidFill>
                <a:effectLst/>
                <a:latin typeface="Times New Roman" panose="02020603050405020304" pitchFamily="18" charset="0"/>
                <a:cs typeface="Times New Roman" panose="02020603050405020304" pitchFamily="18" charset="0"/>
              </a:rPr>
              <a:t>for</a:t>
            </a:r>
            <a:r>
              <a:rPr lang="vi-VN" sz="1600" i="0" u="none" strike="noStrike" dirty="0">
                <a:solidFill>
                  <a:srgbClr val="000000"/>
                </a:solidFill>
                <a:effectLst/>
                <a:latin typeface="Times New Roman" panose="02020603050405020304" pitchFamily="18" charset="0"/>
                <a:cs typeface="Times New Roman" panose="02020603050405020304" pitchFamily="18" charset="0"/>
              </a:rPr>
              <a:t> </a:t>
            </a:r>
            <a:r>
              <a:rPr lang="vi-VN" sz="1600" i="0" u="none" strike="noStrike" dirty="0" err="1">
                <a:solidFill>
                  <a:srgbClr val="000000"/>
                </a:solidFill>
                <a:effectLst/>
                <a:latin typeface="Times New Roman" panose="02020603050405020304" pitchFamily="18" charset="0"/>
                <a:cs typeface="Times New Roman" panose="02020603050405020304" pitchFamily="18" charset="0"/>
              </a:rPr>
              <a:t>categorical</a:t>
            </a:r>
            <a:r>
              <a:rPr lang="vi-VN" sz="1600" i="0" u="none" strike="noStrike" dirty="0">
                <a:solidFill>
                  <a:srgbClr val="000000"/>
                </a:solidFill>
                <a:effectLst/>
                <a:latin typeface="Times New Roman" panose="02020603050405020304" pitchFamily="18" charset="0"/>
                <a:cs typeface="Times New Roman" panose="02020603050405020304" pitchFamily="18" charset="0"/>
              </a:rPr>
              <a:t> </a:t>
            </a:r>
            <a:r>
              <a:rPr lang="vi-VN" sz="1600" i="0" u="none" strike="noStrike" dirty="0" err="1">
                <a:solidFill>
                  <a:srgbClr val="000000"/>
                </a:solidFill>
                <a:effectLst/>
                <a:latin typeface="Times New Roman" panose="02020603050405020304" pitchFamily="18" charset="0"/>
                <a:cs typeface="Times New Roman" panose="02020603050405020304" pitchFamily="18" charset="0"/>
              </a:rPr>
              <a:t>emotion</a:t>
            </a:r>
            <a:r>
              <a:rPr lang="vi-VN" sz="1600" i="0" u="none" strike="noStrike" dirty="0">
                <a:solidFill>
                  <a:srgbClr val="000000"/>
                </a:solidFill>
                <a:effectLst/>
                <a:latin typeface="Times New Roman" panose="02020603050405020304" pitchFamily="18" charset="0"/>
                <a:cs typeface="Times New Roman" panose="02020603050405020304" pitchFamily="18" charset="0"/>
              </a:rPr>
              <a:t> </a:t>
            </a:r>
            <a:r>
              <a:rPr lang="vi-VN" sz="1600" i="0" u="none" strike="noStrike" dirty="0" err="1">
                <a:solidFill>
                  <a:srgbClr val="000000"/>
                </a:solidFill>
                <a:effectLst/>
                <a:latin typeface="Times New Roman" panose="02020603050405020304" pitchFamily="18" charset="0"/>
                <a:cs typeface="Times New Roman" panose="02020603050405020304" pitchFamily="18" charset="0"/>
              </a:rPr>
              <a:t>labels</a:t>
            </a:r>
            <a:r>
              <a:rPr lang="vi-VN" sz="160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7A5BEE76-5BE6-496F-4CB0-F54F8358BD18}"/>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27</a:t>
            </a:fld>
            <a:endParaRPr lang="en-US" sz="1400" dirty="0"/>
          </a:p>
        </p:txBody>
      </p:sp>
      <p:sp>
        <p:nvSpPr>
          <p:cNvPr id="4" name="Title 1">
            <a:extLst>
              <a:ext uri="{FF2B5EF4-FFF2-40B4-BE49-F238E27FC236}">
                <a16:creationId xmlns:a16="http://schemas.microsoft.com/office/drawing/2014/main" id="{9B5C9BF5-1204-3725-F509-EBC30A07A97D}"/>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3122721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49C69-7660-697D-AFFD-3C42B0B8B14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6496D12-ACA8-C877-56E4-7EC064A957B0}"/>
              </a:ext>
            </a:extLst>
          </p:cNvPr>
          <p:cNvSpPr txBox="1"/>
          <p:nvPr/>
        </p:nvSpPr>
        <p:spPr>
          <a:xfrm>
            <a:off x="560337" y="749033"/>
            <a:ext cx="4572000" cy="369332"/>
          </a:xfrm>
          <a:prstGeom prst="rect">
            <a:avLst/>
          </a:prstGeom>
          <a:noFill/>
        </p:spPr>
        <p:txBody>
          <a:bodyPr wrap="square">
            <a:spAutoFit/>
          </a:bodyPr>
          <a:lstStyle/>
          <a:p>
            <a:r>
              <a:rPr lang="en-US" sz="1800" err="1">
                <a:latin typeface="Roboto Slab" pitchFamily="2" charset="0"/>
                <a:ea typeface="Roboto Slab" pitchFamily="2" charset="0"/>
                <a:cs typeface="Roboto Slab" pitchFamily="2" charset="0"/>
              </a:rPr>
              <a:t>mAP</a:t>
            </a:r>
            <a:r>
              <a:rPr lang="en-US" sz="1800">
                <a:latin typeface="Roboto Slab" pitchFamily="2" charset="0"/>
                <a:ea typeface="Roboto Slab" pitchFamily="2" charset="0"/>
                <a:cs typeface="Roboto Slab" pitchFamily="2" charset="0"/>
              </a:rPr>
              <a:t> (</a:t>
            </a:r>
            <a:r>
              <a:rPr lang="en-US" sz="1800">
                <a:effectLst/>
                <a:latin typeface="Roboto Slab" pitchFamily="2" charset="0"/>
                <a:ea typeface="Roboto Slab" pitchFamily="2" charset="0"/>
                <a:cs typeface="Roboto Slab" pitchFamily="2" charset="0"/>
              </a:rPr>
              <a:t>Mean Average Precision)</a:t>
            </a:r>
            <a:endParaRPr lang="en-US" sz="1800">
              <a:latin typeface="Roboto Slab" pitchFamily="2" charset="0"/>
              <a:ea typeface="Roboto Slab" pitchFamily="2" charset="0"/>
              <a:cs typeface="Roboto Slab"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13B689-8019-FA6F-F180-43B291263458}"/>
                  </a:ext>
                </a:extLst>
              </p:cNvPr>
              <p:cNvSpPr txBox="1"/>
              <p:nvPr/>
            </p:nvSpPr>
            <p:spPr>
              <a:xfrm>
                <a:off x="2846337" y="1665291"/>
                <a:ext cx="5001771" cy="613886"/>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𝑚𝐴𝑃</m:t>
                    </m:r>
                    <m:r>
                      <a:rPr lang="en-US" sz="2400" i="0">
                        <a:latin typeface="Cambria Math" panose="02040503050406030204" pitchFamily="18" charset="0"/>
                      </a:rPr>
                      <m:t>= </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=1</m:t>
                        </m:r>
                      </m:sub>
                      <m:sup>
                        <m:r>
                          <a:rPr lang="en-US" sz="2400" i="1">
                            <a:latin typeface="Cambria Math" panose="02040503050406030204" pitchFamily="18" charset="0"/>
                          </a:rPr>
                          <m:t>𝑁</m:t>
                        </m:r>
                      </m:sup>
                      <m:e>
                        <m:r>
                          <a:rPr lang="en-US" sz="2400" i="1">
                            <a:latin typeface="Cambria Math" panose="02040503050406030204" pitchFamily="18" charset="0"/>
                          </a:rPr>
                          <m:t>𝐴</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𝑖</m:t>
                            </m:r>
                          </m:sub>
                        </m:sSub>
                      </m:e>
                    </m:nary>
                  </m:oMath>
                </a14:m>
                <a:r>
                  <a:rPr lang="en-US" sz="2400" dirty="0"/>
                  <a:t> 	</a:t>
                </a:r>
                <a:r>
                  <a:rPr lang="en-US" sz="2400" dirty="0">
                    <a:latin typeface="Cambria Math" panose="02040503050406030204" pitchFamily="18" charset="0"/>
                    <a:ea typeface="Cambria Math" panose="02040503050406030204" pitchFamily="18" charset="0"/>
                  </a:rPr>
                  <a:t>(3)</a:t>
                </a:r>
              </a:p>
            </p:txBody>
          </p:sp>
        </mc:Choice>
        <mc:Fallback xmlns="">
          <p:sp>
            <p:nvSpPr>
              <p:cNvPr id="4" name="TextBox 3">
                <a:extLst>
                  <a:ext uri="{FF2B5EF4-FFF2-40B4-BE49-F238E27FC236}">
                    <a16:creationId xmlns:a16="http://schemas.microsoft.com/office/drawing/2014/main" id="{0413B689-8019-FA6F-F180-43B291263458}"/>
                  </a:ext>
                </a:extLst>
              </p:cNvPr>
              <p:cNvSpPr txBox="1">
                <a:spLocks noRot="1" noChangeAspect="1" noMove="1" noResize="1" noEditPoints="1" noAdjustHandles="1" noChangeArrowheads="1" noChangeShapeType="1" noTextEdit="1"/>
              </p:cNvSpPr>
              <p:nvPr/>
            </p:nvSpPr>
            <p:spPr>
              <a:xfrm>
                <a:off x="2846337" y="1665291"/>
                <a:ext cx="5001771" cy="613886"/>
              </a:xfrm>
              <a:prstGeom prst="rect">
                <a:avLst/>
              </a:prstGeom>
              <a:blipFill>
                <a:blip r:embed="rId3"/>
                <a:stretch>
                  <a:fillRect b="-792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E903FD4-3FD4-4F9A-05AA-66E050254F58}"/>
              </a:ext>
            </a:extLst>
          </p:cNvPr>
          <p:cNvSpPr txBox="1"/>
          <p:nvPr/>
        </p:nvSpPr>
        <p:spPr>
          <a:xfrm>
            <a:off x="939960" y="2478025"/>
            <a:ext cx="7054600" cy="1569660"/>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Where:</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𝑁: The number of classes.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𝐴𝑃𝑖​ : The Average Precision of the 𝑖 class.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 (Average Precision) is the weighted average of precision across different recall levels, used to evaluate the model’s ability to rank predicted results.</a:t>
            </a:r>
          </a:p>
        </p:txBody>
      </p:sp>
      <p:sp>
        <p:nvSpPr>
          <p:cNvPr id="3" name="Slide Number Placeholder 4">
            <a:extLst>
              <a:ext uri="{FF2B5EF4-FFF2-40B4-BE49-F238E27FC236}">
                <a16:creationId xmlns:a16="http://schemas.microsoft.com/office/drawing/2014/main" id="{5918CE96-C5D6-7C11-4A91-C451FBE356B6}"/>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28</a:t>
            </a:fld>
            <a:endParaRPr lang="en-US" sz="1400" dirty="0"/>
          </a:p>
        </p:txBody>
      </p:sp>
      <p:sp>
        <p:nvSpPr>
          <p:cNvPr id="5" name="Title 1">
            <a:extLst>
              <a:ext uri="{FF2B5EF4-FFF2-40B4-BE49-F238E27FC236}">
                <a16:creationId xmlns:a16="http://schemas.microsoft.com/office/drawing/2014/main" id="{A8388105-215C-3572-4AE7-540EA0130E4A}"/>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32452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FFF82-950B-AAF9-CC98-7F3F10867DA6}"/>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A53F213-E9F3-4D9D-DF66-58AEB0EE76AA}"/>
              </a:ext>
            </a:extLst>
          </p:cNvPr>
          <p:cNvGraphicFramePr>
            <a:graphicFrameLocks noGrp="1"/>
          </p:cNvGraphicFramePr>
          <p:nvPr>
            <p:extLst>
              <p:ext uri="{D42A27DB-BD31-4B8C-83A1-F6EECF244321}">
                <p14:modId xmlns:p14="http://schemas.microsoft.com/office/powerpoint/2010/main" val="1125174004"/>
              </p:ext>
            </p:extLst>
          </p:nvPr>
        </p:nvGraphicFramePr>
        <p:xfrm>
          <a:off x="790688" y="794920"/>
          <a:ext cx="7409883" cy="3923418"/>
        </p:xfrm>
        <a:graphic>
          <a:graphicData uri="http://schemas.openxmlformats.org/drawingml/2006/table">
            <a:tbl>
              <a:tblPr firstRow="1" firstCol="1" bandRow="1">
                <a:tableStyleId>{701FB10D-A61A-4DE4-8506-F670E7A89527}</a:tableStyleId>
              </a:tblPr>
              <a:tblGrid>
                <a:gridCol w="1297479">
                  <a:extLst>
                    <a:ext uri="{9D8B030D-6E8A-4147-A177-3AD203B41FA5}">
                      <a16:colId xmlns:a16="http://schemas.microsoft.com/office/drawing/2014/main" val="3511844642"/>
                    </a:ext>
                  </a:extLst>
                </a:gridCol>
                <a:gridCol w="692685">
                  <a:extLst>
                    <a:ext uri="{9D8B030D-6E8A-4147-A177-3AD203B41FA5}">
                      <a16:colId xmlns:a16="http://schemas.microsoft.com/office/drawing/2014/main" val="3445248675"/>
                    </a:ext>
                  </a:extLst>
                </a:gridCol>
                <a:gridCol w="801444">
                  <a:extLst>
                    <a:ext uri="{9D8B030D-6E8A-4147-A177-3AD203B41FA5}">
                      <a16:colId xmlns:a16="http://schemas.microsoft.com/office/drawing/2014/main" val="2982227135"/>
                    </a:ext>
                  </a:extLst>
                </a:gridCol>
                <a:gridCol w="1070386">
                  <a:extLst>
                    <a:ext uri="{9D8B030D-6E8A-4147-A177-3AD203B41FA5}">
                      <a16:colId xmlns:a16="http://schemas.microsoft.com/office/drawing/2014/main" val="2151981530"/>
                    </a:ext>
                  </a:extLst>
                </a:gridCol>
                <a:gridCol w="1016598">
                  <a:extLst>
                    <a:ext uri="{9D8B030D-6E8A-4147-A177-3AD203B41FA5}">
                      <a16:colId xmlns:a16="http://schemas.microsoft.com/office/drawing/2014/main" val="2054891764"/>
                    </a:ext>
                  </a:extLst>
                </a:gridCol>
                <a:gridCol w="817581">
                  <a:extLst>
                    <a:ext uri="{9D8B030D-6E8A-4147-A177-3AD203B41FA5}">
                      <a16:colId xmlns:a16="http://schemas.microsoft.com/office/drawing/2014/main" val="567010749"/>
                    </a:ext>
                  </a:extLst>
                </a:gridCol>
                <a:gridCol w="710005">
                  <a:extLst>
                    <a:ext uri="{9D8B030D-6E8A-4147-A177-3AD203B41FA5}">
                      <a16:colId xmlns:a16="http://schemas.microsoft.com/office/drawing/2014/main" val="3910953941"/>
                    </a:ext>
                  </a:extLst>
                </a:gridCol>
                <a:gridCol w="1003705">
                  <a:extLst>
                    <a:ext uri="{9D8B030D-6E8A-4147-A177-3AD203B41FA5}">
                      <a16:colId xmlns:a16="http://schemas.microsoft.com/office/drawing/2014/main" val="2398309754"/>
                    </a:ext>
                  </a:extLst>
                </a:gridCol>
              </a:tblGrid>
              <a:tr h="86018">
                <a:tc>
                  <a:txBody>
                    <a:bodyPr/>
                    <a:lstStyle/>
                    <a:p>
                      <a:pPr marL="0" marR="0" indent="0" algn="ctr">
                        <a:lnSpc>
                          <a:spcPct val="150000"/>
                        </a:lnSpc>
                        <a:spcAft>
                          <a:spcPts val="800"/>
                        </a:spcAft>
                        <a:buNone/>
                      </a:pPr>
                      <a:r>
                        <a:rPr lang="en-US" sz="1200" b="1" i="0" u="none" strike="noStrike" kern="100" cap="none">
                          <a:solidFill>
                            <a:srgbClr val="000000"/>
                          </a:solidFill>
                          <a:effectLst/>
                          <a:latin typeface="Times New Roman" panose="02020603050405020304" pitchFamily="18" charset="0"/>
                          <a:cs typeface="Times New Roman" panose="02020603050405020304" pitchFamily="18" charset="0"/>
                          <a:sym typeface="Arial"/>
                        </a:rPr>
                        <a:t>Emotion</a:t>
                      </a:r>
                      <a:endParaRPr lang="en-US" sz="1200" b="1" i="0"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marL="0" marR="0" indent="0" algn="ctr">
                        <a:lnSpc>
                          <a:spcPct val="150000"/>
                        </a:lnSpc>
                        <a:spcAft>
                          <a:spcPts val="800"/>
                        </a:spcAft>
                        <a:buNone/>
                      </a:pPr>
                      <a:r>
                        <a:rPr lang="en-US" sz="1200" b="1" i="0"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PNA</a:t>
                      </a:r>
                    </a:p>
                  </a:txBody>
                  <a:tcPr marL="62464" marR="62464" marT="0" marB="0"/>
                </a:tc>
                <a:tc>
                  <a:txBody>
                    <a:bodyPr/>
                    <a:lstStyle/>
                    <a:p>
                      <a:pPr marL="0" marR="0" indent="0" algn="ctr">
                        <a:lnSpc>
                          <a:spcPct val="150000"/>
                        </a:lnSpc>
                        <a:spcAft>
                          <a:spcPts val="800"/>
                        </a:spcAft>
                        <a:buNone/>
                      </a:pPr>
                      <a:r>
                        <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GIN</a:t>
                      </a:r>
                    </a:p>
                  </a:txBody>
                  <a:tcPr marL="62464" marR="62464" marT="0" marB="0"/>
                </a:tc>
                <a:tc>
                  <a:txBody>
                    <a:bodyPr/>
                    <a:lstStyle/>
                    <a:p>
                      <a:pPr marL="0" marR="0" indent="0" algn="ctr">
                        <a:lnSpc>
                          <a:spcPct val="150000"/>
                        </a:lnSpc>
                        <a:spcAft>
                          <a:spcPts val="800"/>
                        </a:spcAft>
                        <a:buNone/>
                      </a:pPr>
                      <a:r>
                        <a:rPr lang="en-US" sz="1200" b="1" i="0" u="none" strike="noStrike" kern="100" cap="none"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GraphSAGE</a:t>
                      </a:r>
                      <a:endPar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marL="0" marR="0" indent="0" algn="ctr">
                        <a:lnSpc>
                          <a:spcPct val="150000"/>
                        </a:lnSpc>
                        <a:spcAft>
                          <a:spcPts val="800"/>
                        </a:spcAft>
                        <a:buNone/>
                      </a:pPr>
                      <a:r>
                        <a:rPr lang="en-US" sz="1200" b="1"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Emotion</a:t>
                      </a:r>
                      <a:endPar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marL="0" marR="0" indent="0" algn="ctr">
                        <a:lnSpc>
                          <a:spcPct val="150000"/>
                        </a:lnSpc>
                        <a:spcAft>
                          <a:spcPts val="800"/>
                        </a:spcAft>
                        <a:buNone/>
                      </a:pPr>
                      <a:r>
                        <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PNA</a:t>
                      </a:r>
                    </a:p>
                  </a:txBody>
                  <a:tcPr marL="62464" marR="62464" marT="0" marB="0"/>
                </a:tc>
                <a:tc>
                  <a:txBody>
                    <a:bodyPr/>
                    <a:lstStyle/>
                    <a:p>
                      <a:pPr marL="0" marR="0" indent="0" algn="ctr">
                        <a:lnSpc>
                          <a:spcPct val="150000"/>
                        </a:lnSpc>
                        <a:spcAft>
                          <a:spcPts val="800"/>
                        </a:spcAft>
                        <a:buNone/>
                      </a:pPr>
                      <a:r>
                        <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GIN</a:t>
                      </a:r>
                    </a:p>
                  </a:txBody>
                  <a:tcPr marL="62464" marR="62464" marT="0" marB="0"/>
                </a:tc>
                <a:tc>
                  <a:txBody>
                    <a:bodyPr/>
                    <a:lstStyle/>
                    <a:p>
                      <a:pPr marL="0" marR="0" indent="0" algn="ctr">
                        <a:lnSpc>
                          <a:spcPct val="150000"/>
                        </a:lnSpc>
                        <a:spcAft>
                          <a:spcPts val="800"/>
                        </a:spcAft>
                        <a:buNone/>
                      </a:pPr>
                      <a:r>
                        <a:rPr lang="en-US" sz="1200" b="1" i="0" u="none" strike="noStrike" kern="100" cap="none"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GraphSAGE</a:t>
                      </a:r>
                      <a:endParaRPr lang="en-US" sz="1200" b="1" i="0"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extLst>
                  <a:ext uri="{0D108BD9-81ED-4DB2-BD59-A6C34878D82A}">
                    <a16:rowId xmlns:a16="http://schemas.microsoft.com/office/drawing/2014/main" val="2508322404"/>
                  </a:ext>
                </a:extLst>
              </a:tr>
              <a:tr h="93190">
                <a:tc>
                  <a:txBody>
                    <a:bodyPr/>
                    <a:lstStyle/>
                    <a:p>
                      <a:pPr marL="0" marR="0" indent="0" algn="just">
                        <a:lnSpc>
                          <a:spcPct val="150000"/>
                        </a:lnSpc>
                        <a:spcAft>
                          <a:spcPts val="800"/>
                        </a:spcAft>
                        <a:buNone/>
                      </a:pPr>
                      <a:r>
                        <a:rPr lang="en-US" sz="1200" b="0" i="1"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Affection</a:t>
                      </a:r>
                      <a:endParaRPr lang="en-US" sz="1200" b="0" i="1"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37.13</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31.82</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34.38</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Excitement</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70.07</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73.83</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69.03</a:t>
                      </a:r>
                    </a:p>
                  </a:txBody>
                  <a:tcPr marL="68580" marR="68580" marT="0" marB="0"/>
                </a:tc>
                <a:extLst>
                  <a:ext uri="{0D108BD9-81ED-4DB2-BD59-A6C34878D82A}">
                    <a16:rowId xmlns:a16="http://schemas.microsoft.com/office/drawing/2014/main" val="565537302"/>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Anger</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13.55</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9.77</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11.89</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Fatigue</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13.73</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14.51</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12.51</a:t>
                      </a:r>
                    </a:p>
                  </a:txBody>
                  <a:tcPr marL="68580" marR="68580" marT="0" marB="0"/>
                </a:tc>
                <a:extLst>
                  <a:ext uri="{0D108BD9-81ED-4DB2-BD59-A6C34878D82A}">
                    <a16:rowId xmlns:a16="http://schemas.microsoft.com/office/drawing/2014/main" val="3179950291"/>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Annoyance</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12.80</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11.88</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12.34</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Fear</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7.98</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8.74</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8.14</a:t>
                      </a:r>
                    </a:p>
                  </a:txBody>
                  <a:tcPr marL="68580" marR="68580" marT="0" marB="0"/>
                </a:tc>
                <a:extLst>
                  <a:ext uri="{0D108BD9-81ED-4DB2-BD59-A6C34878D82A}">
                    <a16:rowId xmlns:a16="http://schemas.microsoft.com/office/drawing/2014/main" val="1769096164"/>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Anticipation</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57.59</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59.04</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57.01</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Happiness</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66.15</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61.80</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64.20</a:t>
                      </a:r>
                    </a:p>
                  </a:txBody>
                  <a:tcPr marL="68580" marR="68580" marT="0" marB="0"/>
                </a:tc>
                <a:extLst>
                  <a:ext uri="{0D108BD9-81ED-4DB2-BD59-A6C34878D82A}">
                    <a16:rowId xmlns:a16="http://schemas.microsoft.com/office/drawing/2014/main" val="3704780489"/>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Aversion</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7.06</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9.87</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6.42</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Pain</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11.43</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7.03</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10.20</a:t>
                      </a:r>
                    </a:p>
                  </a:txBody>
                  <a:tcPr marL="68580" marR="68580" marT="0" marB="0"/>
                </a:tc>
                <a:extLst>
                  <a:ext uri="{0D108BD9-81ED-4DB2-BD59-A6C34878D82A}">
                    <a16:rowId xmlns:a16="http://schemas.microsoft.com/office/drawing/2014/main" val="3818116889"/>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Confidence</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76.69</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81.31</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75.78</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Peace</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24.31</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25.14</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23.31</a:t>
                      </a:r>
                    </a:p>
                  </a:txBody>
                  <a:tcPr marL="68580" marR="68580" marT="0" marB="0"/>
                </a:tc>
                <a:extLst>
                  <a:ext uri="{0D108BD9-81ED-4DB2-BD59-A6C34878D82A}">
                    <a16:rowId xmlns:a16="http://schemas.microsoft.com/office/drawing/2014/main" val="1482643946"/>
                  </a:ext>
                </a:extLst>
              </a:tr>
              <a:tr h="93190">
                <a:tc>
                  <a:txBody>
                    <a:bodyPr/>
                    <a:lstStyle/>
                    <a:p>
                      <a:pPr marL="0" marR="0" indent="0" algn="just">
                        <a:lnSpc>
                          <a:spcPct val="150000"/>
                        </a:lnSpc>
                        <a:spcAft>
                          <a:spcPts val="800"/>
                        </a:spcAft>
                        <a:buNone/>
                      </a:pPr>
                      <a:r>
                        <a:rPr lang="en-US" sz="1200" b="0" i="1"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Disapproval</a:t>
                      </a:r>
                      <a:endParaRPr lang="en-US" sz="1200" b="0" i="1"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11.68</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11.56</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11.99</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Pleasure</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43.94</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42.16</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42.23</a:t>
                      </a:r>
                    </a:p>
                  </a:txBody>
                  <a:tcPr marL="68580" marR="68580" marT="0" marB="0"/>
                </a:tc>
                <a:extLst>
                  <a:ext uri="{0D108BD9-81ED-4DB2-BD59-A6C34878D82A}">
                    <a16:rowId xmlns:a16="http://schemas.microsoft.com/office/drawing/2014/main" val="2409277141"/>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Disconnection</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26.18</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26.55</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25.68</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Sadness</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29.14</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23.74</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26.91</a:t>
                      </a:r>
                    </a:p>
                  </a:txBody>
                  <a:tcPr marL="68580" marR="68580" marT="0" marB="0"/>
                </a:tc>
                <a:extLst>
                  <a:ext uri="{0D108BD9-81ED-4DB2-BD59-A6C34878D82A}">
                    <a16:rowId xmlns:a16="http://schemas.microsoft.com/office/drawing/2014/main" val="3698126210"/>
                  </a:ext>
                </a:extLst>
              </a:tr>
              <a:tr h="93190">
                <a:tc>
                  <a:txBody>
                    <a:bodyPr/>
                    <a:lstStyle/>
                    <a:p>
                      <a:pPr marL="0" marR="0" indent="0" algn="just">
                        <a:lnSpc>
                          <a:spcPct val="150000"/>
                        </a:lnSpc>
                        <a:spcAft>
                          <a:spcPts val="800"/>
                        </a:spcAft>
                        <a:buNone/>
                      </a:pPr>
                      <a:r>
                        <a:rPr lang="en-US" sz="1200" b="0" i="1" u="none" strike="noStrike" kern="100" cap="none" err="1">
                          <a:solidFill>
                            <a:srgbClr val="000000"/>
                          </a:solidFill>
                          <a:effectLst/>
                          <a:latin typeface="Times New Roman" panose="02020603050405020304" pitchFamily="18" charset="0"/>
                          <a:cs typeface="Times New Roman" panose="02020603050405020304" pitchFamily="18" charset="0"/>
                          <a:sym typeface="Arial"/>
                        </a:rPr>
                        <a:t>Disquietment</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17.44</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19.19</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17.43</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Sensitivity</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7.35</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7.96</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6.81</a:t>
                      </a:r>
                    </a:p>
                  </a:txBody>
                  <a:tcPr marL="68580" marR="68580" marT="0" marB="0"/>
                </a:tc>
                <a:extLst>
                  <a:ext uri="{0D108BD9-81ED-4DB2-BD59-A6C34878D82A}">
                    <a16:rowId xmlns:a16="http://schemas.microsoft.com/office/drawing/2014/main" val="1950831864"/>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Doubt/Confusion</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19.40</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18.70</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18.47</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Suffering</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21.79</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23.18</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19.91</a:t>
                      </a:r>
                    </a:p>
                  </a:txBody>
                  <a:tcPr marL="68580" marR="68580" marT="0" marB="0"/>
                </a:tc>
                <a:extLst>
                  <a:ext uri="{0D108BD9-81ED-4DB2-BD59-A6C34878D82A}">
                    <a16:rowId xmlns:a16="http://schemas.microsoft.com/office/drawing/2014/main" val="232728413"/>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Embarrassment</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2.87</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2.90</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2.76</a:t>
                      </a:r>
                    </a:p>
                  </a:txBody>
                  <a:tcPr marL="68580" marR="68580" marT="0" marB="0"/>
                </a:tc>
                <a:tc>
                  <a:txBody>
                    <a:bodyPr/>
                    <a:lstStyle/>
                    <a:p>
                      <a:pPr marL="0" marR="0" indent="0" algn="just">
                        <a:lnSpc>
                          <a:spcPct val="150000"/>
                        </a:lnSpc>
                        <a:spcAft>
                          <a:spcPts val="800"/>
                        </a:spcAft>
                        <a:buNone/>
                      </a:pPr>
                      <a:r>
                        <a:rPr lang="en-US" sz="1200" b="0" i="1"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Surprise</a:t>
                      </a:r>
                      <a:endParaRPr lang="en-US" sz="1200" b="0" i="1" u="none" strike="noStrike" kern="100"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8.00</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8.47</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7.68</a:t>
                      </a:r>
                    </a:p>
                  </a:txBody>
                  <a:tcPr marL="68580" marR="68580" marT="0" marB="0"/>
                </a:tc>
                <a:extLst>
                  <a:ext uri="{0D108BD9-81ED-4DB2-BD59-A6C34878D82A}">
                    <a16:rowId xmlns:a16="http://schemas.microsoft.com/office/drawing/2014/main" val="2060731004"/>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Engagement</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85.99</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84.57</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85.05</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Sympathy</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15.30</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13.18</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15.05</a:t>
                      </a:r>
                    </a:p>
                  </a:txBody>
                  <a:tcPr marL="68580" marR="68580" marT="0" marB="0"/>
                </a:tc>
                <a:extLst>
                  <a:ext uri="{0D108BD9-81ED-4DB2-BD59-A6C34878D82A}">
                    <a16:rowId xmlns:a16="http://schemas.microsoft.com/office/drawing/2014/main" val="2292795859"/>
                  </a:ext>
                </a:extLst>
              </a:tr>
              <a:tr h="93190">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Esteem</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16.92</a:t>
                      </a:r>
                    </a:p>
                  </a:txBody>
                  <a:tcPr marL="4763" marR="4763" marT="4763" marB="0" anchor="b"/>
                </a:tc>
                <a:tc>
                  <a:txBody>
                    <a:bodyPr/>
                    <a:lstStyle/>
                    <a:p>
                      <a:pPr algn="ctr" fontAlgn="b"/>
                      <a:r>
                        <a:rPr lang="en-US" sz="140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13.45</a:t>
                      </a:r>
                    </a:p>
                  </a:txBody>
                  <a:tcPr marL="4763" marR="4763" marT="4763" marB="0" anchor="b"/>
                </a:tc>
                <a:tc>
                  <a:txBody>
                    <a:bodyPr/>
                    <a:lstStyle/>
                    <a:p>
                      <a:pPr marL="0" marR="0" indent="-9525" algn="ctr">
                        <a:lnSpc>
                          <a:spcPct val="150000"/>
                        </a:lnSpc>
                        <a:spcAft>
                          <a:spcPts val="800"/>
                        </a:spcAft>
                        <a:buNone/>
                      </a:pPr>
                      <a:r>
                        <a:rPr lang="en-US" sz="1300" kern="100" dirty="0">
                          <a:effectLst/>
                          <a:latin typeface="Times New Roman" panose="02020603050405020304" pitchFamily="18" charset="0"/>
                          <a:ea typeface="Aptos" panose="020B0004020202020204" pitchFamily="34" charset="0"/>
                          <a:cs typeface="Arial" panose="020B0604020202020204" pitchFamily="34" charset="0"/>
                        </a:rPr>
                        <a:t>16.08</a:t>
                      </a:r>
                    </a:p>
                  </a:txBody>
                  <a:tcPr marL="68580" marR="68580" marT="0" marB="0"/>
                </a:tc>
                <a:tc>
                  <a:txBody>
                    <a:bodyPr/>
                    <a:lstStyle/>
                    <a:p>
                      <a:pPr marL="0" marR="0" indent="0" algn="just">
                        <a:lnSpc>
                          <a:spcPct val="150000"/>
                        </a:lnSpc>
                        <a:spcAft>
                          <a:spcPts val="800"/>
                        </a:spcAft>
                        <a:buNone/>
                      </a:pPr>
                      <a:r>
                        <a:rPr lang="en-US" sz="1200" b="0" i="1" u="none" strike="noStrike" kern="100" cap="none">
                          <a:solidFill>
                            <a:srgbClr val="000000"/>
                          </a:solidFill>
                          <a:effectLst/>
                          <a:latin typeface="Times New Roman" panose="02020603050405020304" pitchFamily="18" charset="0"/>
                          <a:cs typeface="Times New Roman" panose="02020603050405020304" pitchFamily="18" charset="0"/>
                          <a:sym typeface="Arial"/>
                        </a:rPr>
                        <a:t>Yearning</a:t>
                      </a:r>
                      <a:endParaRPr lang="en-US" sz="1200" b="0" i="1"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10.47</a:t>
                      </a:r>
                    </a:p>
                  </a:txBody>
                  <a:tcPr marL="4763" marR="4763" marT="4763" marB="0" anchor="b"/>
                </a:tc>
                <a:tc>
                  <a:txBody>
                    <a:bodyPr/>
                    <a:lstStyle/>
                    <a:p>
                      <a:pPr algn="ctr" fontAlgn="b"/>
                      <a:r>
                        <a:rPr lang="en-US" sz="1400" b="0" i="0" u="none" strike="noStrike" kern="100" cap="none">
                          <a:solidFill>
                            <a:srgbClr val="000000"/>
                          </a:solidFill>
                          <a:effectLst/>
                          <a:latin typeface="Times New Roman" panose="02020603050405020304" pitchFamily="18" charset="0"/>
                          <a:cs typeface="Times New Roman" panose="02020603050405020304" pitchFamily="18" charset="0"/>
                          <a:sym typeface="Arial"/>
                        </a:rPr>
                        <a:t>9.30</a:t>
                      </a:r>
                    </a:p>
                  </a:txBody>
                  <a:tcPr marL="4763" marR="4763" marT="4763" marB="0" anchor="b"/>
                </a:tc>
                <a:tc>
                  <a:txBody>
                    <a:bodyPr/>
                    <a:lstStyle/>
                    <a:p>
                      <a:pPr marL="0" marR="0" indent="-9525" algn="ctr">
                        <a:lnSpc>
                          <a:spcPct val="150000"/>
                        </a:lnSpc>
                        <a:spcAft>
                          <a:spcPts val="8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9.16</a:t>
                      </a:r>
                    </a:p>
                  </a:txBody>
                  <a:tcPr marL="68580" marR="68580" marT="0" marB="0"/>
                </a:tc>
                <a:extLst>
                  <a:ext uri="{0D108BD9-81ED-4DB2-BD59-A6C34878D82A}">
                    <a16:rowId xmlns:a16="http://schemas.microsoft.com/office/drawing/2014/main" val="2051852915"/>
                  </a:ext>
                </a:extLst>
              </a:tr>
              <a:tr h="129049">
                <a:tc>
                  <a:txBody>
                    <a:bodyPr/>
                    <a:lstStyle/>
                    <a:p>
                      <a:pPr marL="0" marR="0" indent="0" algn="just">
                        <a:lnSpc>
                          <a:spcPct val="150000"/>
                        </a:lnSpc>
                        <a:spcAft>
                          <a:spcPts val="800"/>
                        </a:spcAft>
                        <a:buNone/>
                      </a:pPr>
                      <a:r>
                        <a:rPr lang="en-US" sz="14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 </a:t>
                      </a:r>
                      <a:endParaRPr lang="en-US" sz="1400" b="0" i="0" u="none" strike="noStrike"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marL="0" marR="0" indent="0" algn="ctr" rtl="0">
                        <a:lnSpc>
                          <a:spcPct val="150000"/>
                        </a:lnSpc>
                        <a:spcBef>
                          <a:spcPts val="0"/>
                        </a:spcBef>
                        <a:spcAft>
                          <a:spcPts val="800"/>
                        </a:spcAft>
                        <a:buClr>
                          <a:srgbClr val="000000"/>
                        </a:buClr>
                        <a:buFont typeface="Arial"/>
                        <a:buNone/>
                      </a:pPr>
                      <a:r>
                        <a:rPr lang="en-US" sz="1400" b="0" i="0" u="none" strike="noStrike" cap="none">
                          <a:solidFill>
                            <a:srgbClr val="000000"/>
                          </a:solidFill>
                          <a:effectLst/>
                          <a:latin typeface="Times New Roman" panose="02020603050405020304" pitchFamily="18" charset="0"/>
                          <a:cs typeface="Times New Roman" panose="02020603050405020304" pitchFamily="18" charset="0"/>
                          <a:sym typeface="Arial"/>
                        </a:rPr>
                        <a:t> </a:t>
                      </a:r>
                      <a:endParaRPr lang="en-US" sz="14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tc>
                <a:tc>
                  <a:txBody>
                    <a:bodyPr/>
                    <a:lstStyle/>
                    <a:p>
                      <a:pPr algn="ctr" fontAlgn="b"/>
                      <a:endParaRPr lang="en-US" sz="1400" b="0" i="0" u="none" strike="noStrike" cap="none" dirty="0">
                        <a:solidFill>
                          <a:srgbClr val="000000"/>
                        </a:solidFill>
                        <a:effectLst/>
                        <a:latin typeface="Times New Roman" panose="02020603050405020304" pitchFamily="18" charset="0"/>
                        <a:cs typeface="Times New Roman" panose="02020603050405020304" pitchFamily="18" charset="0"/>
                        <a:sym typeface="Arial"/>
                      </a:endParaRPr>
                    </a:p>
                  </a:txBody>
                  <a:tcPr marL="3617" marR="3617" marT="3617" marB="0" anchor="b"/>
                </a:tc>
                <a:tc>
                  <a:txBody>
                    <a:bodyPr/>
                    <a:lstStyle/>
                    <a:p>
                      <a:pPr algn="ctr" fontAlgn="b"/>
                      <a:endParaRPr lang="en-US" sz="1400" b="0" i="0" u="none" strike="noStrike" cap="none" dirty="0">
                        <a:solidFill>
                          <a:srgbClr val="000000"/>
                        </a:solidFill>
                        <a:effectLst/>
                        <a:latin typeface="Times New Roman" panose="02020603050405020304" pitchFamily="18" charset="0"/>
                        <a:cs typeface="Times New Roman" panose="02020603050405020304" pitchFamily="18" charset="0"/>
                        <a:sym typeface="Arial"/>
                      </a:endParaRPr>
                    </a:p>
                  </a:txBody>
                  <a:tcPr marL="3617" marR="3617" marT="3617" marB="0" anchor="b"/>
                </a:tc>
                <a:tc>
                  <a:txBody>
                    <a:bodyPr/>
                    <a:lstStyle/>
                    <a:p>
                      <a:pPr marL="0" marR="0" indent="0" algn="ctr">
                        <a:lnSpc>
                          <a:spcPct val="150000"/>
                        </a:lnSpc>
                        <a:spcAft>
                          <a:spcPts val="800"/>
                        </a:spcAft>
                        <a:buNone/>
                      </a:pPr>
                      <a:r>
                        <a:rPr lang="en-US" sz="1400" b="1" i="0" u="none" strike="noStrike" cap="none" dirty="0" err="1">
                          <a:solidFill>
                            <a:srgbClr val="FF0000"/>
                          </a:solidFill>
                          <a:effectLst/>
                          <a:latin typeface="Times New Roman" panose="02020603050405020304" pitchFamily="18" charset="0"/>
                          <a:cs typeface="Times New Roman" panose="02020603050405020304" pitchFamily="18" charset="0"/>
                          <a:sym typeface="Arial"/>
                        </a:rPr>
                        <a:t>mAP</a:t>
                      </a:r>
                      <a:endParaRPr lang="en-US" sz="1400" b="1" i="0" u="none" strike="noStrike" cap="none"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62464" marR="62464" marT="0" marB="0" anchor="ctr"/>
                </a:tc>
                <a:tc>
                  <a:txBody>
                    <a:bodyPr/>
                    <a:lstStyle/>
                    <a:p>
                      <a:pPr marR="0" algn="ctr" rtl="0" fontAlgn="b">
                        <a:lnSpc>
                          <a:spcPct val="100000"/>
                        </a:lnSpc>
                        <a:spcBef>
                          <a:spcPts val="0"/>
                        </a:spcBef>
                        <a:spcAft>
                          <a:spcPts val="0"/>
                        </a:spcAft>
                        <a:buClr>
                          <a:srgbClr val="000000"/>
                        </a:buClr>
                        <a:buFont typeface="Arial"/>
                      </a:pPr>
                      <a:r>
                        <a:rPr lang="en-US" sz="1400" b="1" i="0" u="none" strike="noStrike" cap="none" dirty="0">
                          <a:solidFill>
                            <a:srgbClr val="FF0000"/>
                          </a:solidFill>
                          <a:effectLst/>
                          <a:latin typeface="Times New Roman" panose="02020603050405020304" pitchFamily="18" charset="0"/>
                          <a:cs typeface="Times New Roman" panose="02020603050405020304" pitchFamily="18" charset="0"/>
                          <a:sym typeface="Arial"/>
                        </a:rPr>
                        <a:t>27.5</a:t>
                      </a:r>
                    </a:p>
                  </a:txBody>
                  <a:tcPr marL="4763" marR="4763" marT="4763" marB="0" anchor="ctr"/>
                </a:tc>
                <a:tc>
                  <a:txBody>
                    <a:bodyPr/>
                    <a:lstStyle/>
                    <a:p>
                      <a:pPr algn="ctr" fontAlgn="b"/>
                      <a:r>
                        <a:rPr lang="en-US" sz="1400" b="1" i="0" u="none" strike="noStrike" cap="none" dirty="0">
                          <a:solidFill>
                            <a:srgbClr val="FF0000"/>
                          </a:solidFill>
                          <a:effectLst/>
                          <a:latin typeface="Times New Roman" panose="02020603050405020304" pitchFamily="18" charset="0"/>
                          <a:cs typeface="Times New Roman" panose="02020603050405020304" pitchFamily="18" charset="0"/>
                          <a:sym typeface="Arial"/>
                        </a:rPr>
                        <a:t>26.91</a:t>
                      </a:r>
                    </a:p>
                  </a:txBody>
                  <a:tcPr marL="3617" marR="3617" marT="3617" marB="0" anchor="ctr"/>
                </a:tc>
                <a:tc>
                  <a:txBody>
                    <a:bodyPr/>
                    <a:lstStyle/>
                    <a:p>
                      <a:pPr marL="0" marR="0" indent="-9525" algn="ctr">
                        <a:lnSpc>
                          <a:spcPct val="150000"/>
                        </a:lnSpc>
                        <a:spcAft>
                          <a:spcPts val="800"/>
                        </a:spcAft>
                        <a:buNone/>
                      </a:pPr>
                      <a:r>
                        <a:rPr lang="en-US" sz="1400" b="1" i="0" u="none" strike="noStrike" cap="none"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26.55</a:t>
                      </a:r>
                    </a:p>
                  </a:txBody>
                  <a:tcPr marL="68580" marR="68580" marT="0" marB="0"/>
                </a:tc>
                <a:extLst>
                  <a:ext uri="{0D108BD9-81ED-4DB2-BD59-A6C34878D82A}">
                    <a16:rowId xmlns:a16="http://schemas.microsoft.com/office/drawing/2014/main" val="546201599"/>
                  </a:ext>
                </a:extLst>
              </a:tr>
            </a:tbl>
          </a:graphicData>
        </a:graphic>
      </p:graphicFrame>
      <p:sp>
        <p:nvSpPr>
          <p:cNvPr id="6" name="TextBox 5">
            <a:extLst>
              <a:ext uri="{FF2B5EF4-FFF2-40B4-BE49-F238E27FC236}">
                <a16:creationId xmlns:a16="http://schemas.microsoft.com/office/drawing/2014/main" id="{FDF893D2-65C2-A51F-EC97-3BAAD5758361}"/>
              </a:ext>
            </a:extLst>
          </p:cNvPr>
          <p:cNvSpPr txBox="1"/>
          <p:nvPr/>
        </p:nvSpPr>
        <p:spPr>
          <a:xfrm>
            <a:off x="2280321" y="4747904"/>
            <a:ext cx="5120072"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Table 3: The AP (Average Precision) results for each class of the model GIN and PNA</a:t>
            </a:r>
          </a:p>
        </p:txBody>
      </p:sp>
      <p:sp>
        <p:nvSpPr>
          <p:cNvPr id="5" name="Slide Number Placeholder 4">
            <a:extLst>
              <a:ext uri="{FF2B5EF4-FFF2-40B4-BE49-F238E27FC236}">
                <a16:creationId xmlns:a16="http://schemas.microsoft.com/office/drawing/2014/main" id="{6662D928-77D3-7BCA-31D4-BCB18F164A83}"/>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29</a:t>
            </a:fld>
            <a:endParaRPr lang="en-US" sz="1400" dirty="0"/>
          </a:p>
        </p:txBody>
      </p:sp>
      <p:sp>
        <p:nvSpPr>
          <p:cNvPr id="7" name="Title 1">
            <a:extLst>
              <a:ext uri="{FF2B5EF4-FFF2-40B4-BE49-F238E27FC236}">
                <a16:creationId xmlns:a16="http://schemas.microsoft.com/office/drawing/2014/main" id="{8D5992D7-C2E0-BE15-2788-07940FBECBBF}"/>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335657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38"/>
          <p:cNvSpPr txBox="1">
            <a:spLocks noGrp="1"/>
          </p:cNvSpPr>
          <p:nvPr>
            <p:ph type="title" idx="2"/>
          </p:nvPr>
        </p:nvSpPr>
        <p:spPr>
          <a:xfrm>
            <a:off x="3924361" y="140642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1485" name="Google Shape;1485;p38"/>
          <p:cNvGrpSpPr/>
          <p:nvPr/>
        </p:nvGrpSpPr>
        <p:grpSpPr>
          <a:xfrm>
            <a:off x="-374387" y="3354325"/>
            <a:ext cx="3922590" cy="2969900"/>
            <a:chOff x="-374387" y="3354325"/>
            <a:chExt cx="3922590" cy="2969900"/>
          </a:xfrm>
        </p:grpSpPr>
        <p:pic>
          <p:nvPicPr>
            <p:cNvPr id="1486" name="Google Shape;1486;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7" name="Google Shape;1487;p38"/>
            <p:cNvGrpSpPr/>
            <p:nvPr/>
          </p:nvGrpSpPr>
          <p:grpSpPr>
            <a:xfrm>
              <a:off x="1853583" y="4445557"/>
              <a:ext cx="1694620" cy="1360169"/>
              <a:chOff x="7945225" y="4302000"/>
              <a:chExt cx="904666" cy="726121"/>
            </a:xfrm>
          </p:grpSpPr>
          <p:sp>
            <p:nvSpPr>
              <p:cNvPr id="1488" name="Google Shape;1488;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1" name="Google Shape;1491;p38"/>
          <p:cNvSpPr txBox="1">
            <a:spLocks noGrp="1"/>
          </p:cNvSpPr>
          <p:nvPr>
            <p:ph type="title"/>
          </p:nvPr>
        </p:nvSpPr>
        <p:spPr>
          <a:xfrm>
            <a:off x="2646000" y="2313441"/>
            <a:ext cx="3852000" cy="841800"/>
          </a:xfrm>
          <a:prstGeom prst="rect">
            <a:avLst/>
          </a:prstGeom>
        </p:spPr>
        <p:txBody>
          <a:bodyPr spcFirstLastPara="1" wrap="square" lIns="91425" tIns="91425" rIns="91425" bIns="91425" anchor="ctr" anchorCtr="0">
            <a:noAutofit/>
          </a:bodyPr>
          <a:lstStyle/>
          <a:p>
            <a:pPr algn="ctr"/>
            <a:r>
              <a:rPr lang="en-US" sz="4800" b="1" dirty="0">
                <a:solidFill>
                  <a:schemeClr val="accent2">
                    <a:lumMod val="50000"/>
                  </a:schemeClr>
                </a:solidFill>
                <a:latin typeface="Roboto Slab"/>
                <a:ea typeface="Roboto Slab"/>
                <a:cs typeface="Roboto Slab"/>
              </a:rPr>
              <a:t>Introduction</a:t>
            </a:r>
            <a:endParaRPr lang="en-US" sz="4800" b="1" dirty="0">
              <a:solidFill>
                <a:schemeClr val="accent2">
                  <a:lumMod val="50000"/>
                </a:schemeClr>
              </a:solidFill>
              <a:latin typeface="Roboto Slab" pitchFamily="2" charset="0"/>
              <a:ea typeface="Roboto Slab" pitchFamily="2" charset="0"/>
              <a:cs typeface="Roboto Slab" pitchFamily="2" charset="0"/>
            </a:endParaRPr>
          </a:p>
        </p:txBody>
      </p:sp>
      <p:grpSp>
        <p:nvGrpSpPr>
          <p:cNvPr id="1492" name="Google Shape;1492;p38"/>
          <p:cNvGrpSpPr/>
          <p:nvPr/>
        </p:nvGrpSpPr>
        <p:grpSpPr>
          <a:xfrm>
            <a:off x="6487513" y="-1301175"/>
            <a:ext cx="4268216" cy="6666030"/>
            <a:chOff x="6128138" y="-1301175"/>
            <a:chExt cx="4268216" cy="6666030"/>
          </a:xfrm>
        </p:grpSpPr>
        <p:sp>
          <p:nvSpPr>
            <p:cNvPr id="1493" name="Google Shape;1493;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499" name="Google Shape;1499;p38"/>
            <p:cNvGrpSpPr/>
            <p:nvPr/>
          </p:nvGrpSpPr>
          <p:grpSpPr>
            <a:xfrm rot="5400000">
              <a:off x="7873341" y="4254316"/>
              <a:ext cx="708100" cy="708500"/>
              <a:chOff x="3678700" y="407275"/>
              <a:chExt cx="708100" cy="708500"/>
            </a:xfrm>
          </p:grpSpPr>
          <p:sp>
            <p:nvSpPr>
              <p:cNvPr id="1500" name="Google Shape;1500;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8"/>
            <p:cNvGrpSpPr/>
            <p:nvPr/>
          </p:nvGrpSpPr>
          <p:grpSpPr>
            <a:xfrm rot="5400000">
              <a:off x="8639847" y="3354200"/>
              <a:ext cx="457787" cy="458045"/>
              <a:chOff x="3678700" y="407275"/>
              <a:chExt cx="708100" cy="708500"/>
            </a:xfrm>
          </p:grpSpPr>
          <p:sp>
            <p:nvSpPr>
              <p:cNvPr id="1508" name="Google Shape;1508;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38"/>
            <p:cNvGrpSpPr/>
            <p:nvPr/>
          </p:nvGrpSpPr>
          <p:grpSpPr>
            <a:xfrm>
              <a:off x="7787267" y="539497"/>
              <a:ext cx="208184" cy="208184"/>
              <a:chOff x="8356813" y="1074288"/>
              <a:chExt cx="351900" cy="351900"/>
            </a:xfrm>
          </p:grpSpPr>
          <p:sp>
            <p:nvSpPr>
              <p:cNvPr id="1516" name="Google Shape;1516;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8"/>
            <p:cNvGrpSpPr/>
            <p:nvPr/>
          </p:nvGrpSpPr>
          <p:grpSpPr>
            <a:xfrm>
              <a:off x="7194842" y="2467660"/>
              <a:ext cx="208184" cy="208184"/>
              <a:chOff x="8356813" y="1074288"/>
              <a:chExt cx="351900" cy="351900"/>
            </a:xfrm>
          </p:grpSpPr>
          <p:sp>
            <p:nvSpPr>
              <p:cNvPr id="1519" name="Google Shape;1519;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4">
            <a:extLst>
              <a:ext uri="{FF2B5EF4-FFF2-40B4-BE49-F238E27FC236}">
                <a16:creationId xmlns:a16="http://schemas.microsoft.com/office/drawing/2014/main" id="{A9EFE524-A8DA-886A-3439-C0C327AE4656}"/>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a:t>
            </a:fld>
            <a:endParaRPr lang="en-US" sz="1400"/>
          </a:p>
        </p:txBody>
      </p:sp>
    </p:spTree>
    <p:extLst>
      <p:ext uri="{BB962C8B-B14F-4D97-AF65-F5344CB8AC3E}">
        <p14:creationId xmlns:p14="http://schemas.microsoft.com/office/powerpoint/2010/main" val="20635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1EF7F-22F6-ABC4-4665-2456894532FD}"/>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B6869DF-48C9-2DC1-5E45-5C03371A4A7B}"/>
              </a:ext>
            </a:extLst>
          </p:cNvPr>
          <p:cNvGraphicFramePr>
            <a:graphicFrameLocks noGrp="1"/>
          </p:cNvGraphicFramePr>
          <p:nvPr>
            <p:extLst>
              <p:ext uri="{D42A27DB-BD31-4B8C-83A1-F6EECF244321}">
                <p14:modId xmlns:p14="http://schemas.microsoft.com/office/powerpoint/2010/main" val="2315399330"/>
              </p:ext>
            </p:extLst>
          </p:nvPr>
        </p:nvGraphicFramePr>
        <p:xfrm>
          <a:off x="1003467" y="755163"/>
          <a:ext cx="7304370" cy="3641853"/>
        </p:xfrm>
        <a:graphic>
          <a:graphicData uri="http://schemas.openxmlformats.org/drawingml/2006/table">
            <a:tbl>
              <a:tblPr firstRow="1" firstCol="1" bandRow="1">
                <a:tableStyleId>{701FB10D-A61A-4DE4-8506-F670E7A89527}</a:tableStyleId>
              </a:tblPr>
              <a:tblGrid>
                <a:gridCol w="1177463">
                  <a:extLst>
                    <a:ext uri="{9D8B030D-6E8A-4147-A177-3AD203B41FA5}">
                      <a16:colId xmlns:a16="http://schemas.microsoft.com/office/drawing/2014/main" val="243553872"/>
                    </a:ext>
                  </a:extLst>
                </a:gridCol>
                <a:gridCol w="724258">
                  <a:extLst>
                    <a:ext uri="{9D8B030D-6E8A-4147-A177-3AD203B41FA5}">
                      <a16:colId xmlns:a16="http://schemas.microsoft.com/office/drawing/2014/main" val="2900303748"/>
                    </a:ext>
                  </a:extLst>
                </a:gridCol>
                <a:gridCol w="615350">
                  <a:extLst>
                    <a:ext uri="{9D8B030D-6E8A-4147-A177-3AD203B41FA5}">
                      <a16:colId xmlns:a16="http://schemas.microsoft.com/office/drawing/2014/main" val="2581493725"/>
                    </a:ext>
                  </a:extLst>
                </a:gridCol>
                <a:gridCol w="645223">
                  <a:extLst>
                    <a:ext uri="{9D8B030D-6E8A-4147-A177-3AD203B41FA5}">
                      <a16:colId xmlns:a16="http://schemas.microsoft.com/office/drawing/2014/main" val="1492622209"/>
                    </a:ext>
                  </a:extLst>
                </a:gridCol>
                <a:gridCol w="673176">
                  <a:extLst>
                    <a:ext uri="{9D8B030D-6E8A-4147-A177-3AD203B41FA5}">
                      <a16:colId xmlns:a16="http://schemas.microsoft.com/office/drawing/2014/main" val="672346941"/>
                    </a:ext>
                  </a:extLst>
                </a:gridCol>
                <a:gridCol w="954157">
                  <a:extLst>
                    <a:ext uri="{9D8B030D-6E8A-4147-A177-3AD203B41FA5}">
                      <a16:colId xmlns:a16="http://schemas.microsoft.com/office/drawing/2014/main" val="344470508"/>
                    </a:ext>
                  </a:extLst>
                </a:gridCol>
                <a:gridCol w="675861">
                  <a:extLst>
                    <a:ext uri="{9D8B030D-6E8A-4147-A177-3AD203B41FA5}">
                      <a16:colId xmlns:a16="http://schemas.microsoft.com/office/drawing/2014/main" val="2749566252"/>
                    </a:ext>
                  </a:extLst>
                </a:gridCol>
                <a:gridCol w="590668">
                  <a:extLst>
                    <a:ext uri="{9D8B030D-6E8A-4147-A177-3AD203B41FA5}">
                      <a16:colId xmlns:a16="http://schemas.microsoft.com/office/drawing/2014/main" val="336458588"/>
                    </a:ext>
                  </a:extLst>
                </a:gridCol>
                <a:gridCol w="596348">
                  <a:extLst>
                    <a:ext uri="{9D8B030D-6E8A-4147-A177-3AD203B41FA5}">
                      <a16:colId xmlns:a16="http://schemas.microsoft.com/office/drawing/2014/main" val="1816482688"/>
                    </a:ext>
                  </a:extLst>
                </a:gridCol>
                <a:gridCol w="651866">
                  <a:extLst>
                    <a:ext uri="{9D8B030D-6E8A-4147-A177-3AD203B41FA5}">
                      <a16:colId xmlns:a16="http://schemas.microsoft.com/office/drawing/2014/main" val="989857379"/>
                    </a:ext>
                  </a:extLst>
                </a:gridCol>
              </a:tblGrid>
              <a:tr h="437254">
                <a:tc>
                  <a:txBody>
                    <a:bodyPr/>
                    <a:lstStyle/>
                    <a:p>
                      <a:pPr marL="0" marR="0" indent="0" algn="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Method</a:t>
                      </a:r>
                    </a:p>
                    <a:p>
                      <a:pPr marL="0" marR="0" indent="-13970" algn="just">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Emotion</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Kosti [4]</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Lee [12]</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Chen [6]</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Our</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Method</a:t>
                      </a:r>
                    </a:p>
                    <a:p>
                      <a:pPr marL="0" marR="0" indent="-13970" algn="just">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Emotion</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TlToBr w="12700" cap="flat" cmpd="sng" algn="ctr">
                      <a:solidFill>
                        <a:schemeClr val="tx1"/>
                      </a:solidFill>
                      <a:prstDash val="solid"/>
                      <a:round/>
                      <a:headEnd type="none" w="med" len="med"/>
                      <a:tailEnd type="none" w="med" len="med"/>
                    </a:lnTlToBr>
                  </a:tcP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Kosti [4]</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Lee [12]</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Chen [6]</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marL="0" marR="0" indent="0" algn="ctr">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Our</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extLst>
                  <a:ext uri="{0D108BD9-81ED-4DB2-BD59-A6C34878D82A}">
                    <a16:rowId xmlns:a16="http://schemas.microsoft.com/office/drawing/2014/main" val="1147304896"/>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Affection</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27.85</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22.36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41.89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37.13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Excitement</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77.16</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70.42</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78.95</a:t>
                      </a:r>
                    </a:p>
                  </a:txBody>
                  <a:tcPr marL="4763" marR="4763" marT="4763" marB="0" anchor="ct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70.07</a:t>
                      </a:r>
                    </a:p>
                  </a:txBody>
                  <a:tcPr marL="4763" marR="4763" marT="4763" marB="0" anchor="b"/>
                </a:tc>
                <a:extLst>
                  <a:ext uri="{0D108BD9-81ED-4DB2-BD59-A6C34878D82A}">
                    <a16:rowId xmlns:a16="http://schemas.microsoft.com/office/drawing/2014/main" val="83442999"/>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Anger</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9.49</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12.88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11.67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cap="none">
                          <a:solidFill>
                            <a:srgbClr val="000000"/>
                          </a:solidFill>
                          <a:effectLst/>
                          <a:latin typeface="Times New Roman" panose="02020603050405020304" pitchFamily="18" charset="0"/>
                          <a:cs typeface="Times New Roman" panose="02020603050405020304" pitchFamily="18" charset="0"/>
                          <a:sym typeface="Arial"/>
                        </a:rPr>
                        <a:t>13.55</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Fatigue</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9.7</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6.29</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15.74</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13.73</a:t>
                      </a:r>
                    </a:p>
                  </a:txBody>
                  <a:tcPr marL="4763" marR="4763" marT="4763" marB="0" anchor="b"/>
                </a:tc>
                <a:extLst>
                  <a:ext uri="{0D108BD9-81ED-4DB2-BD59-A6C34878D82A}">
                    <a16:rowId xmlns:a16="http://schemas.microsoft.com/office/drawing/2014/main" val="3747986445"/>
                  </a:ext>
                </a:extLst>
              </a:tr>
              <a:tr h="156514">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Annoyance</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14.06</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14.42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16.56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12.80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Fear</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b="1" kern="100">
                          <a:effectLst/>
                          <a:latin typeface="Times New Roman" panose="02020603050405020304" pitchFamily="18" charset="0"/>
                          <a:cs typeface="Times New Roman" panose="02020603050405020304" pitchFamily="18" charset="0"/>
                        </a:rPr>
                        <a:t>14.14</a:t>
                      </a:r>
                      <a:endParaRPr lang="en-US" sz="11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7.47</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8.76</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7.98</a:t>
                      </a:r>
                    </a:p>
                  </a:txBody>
                  <a:tcPr marL="4763" marR="4763" marT="4763" marB="0" anchor="b"/>
                </a:tc>
                <a:extLst>
                  <a:ext uri="{0D108BD9-81ED-4DB2-BD59-A6C34878D82A}">
                    <a16:rowId xmlns:a16="http://schemas.microsoft.com/office/drawing/2014/main" val="811762144"/>
                  </a:ext>
                </a:extLst>
              </a:tr>
              <a:tr h="156514">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Anticipation</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58.64</a:t>
                      </a:r>
                      <a:endParaRPr lang="en-US" sz="1100" b="0" i="0" u="none" strike="noStrike" cap="none"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52.85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67.26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57.59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Happiness</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58.26</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53.73</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74.13</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66.15</a:t>
                      </a:r>
                    </a:p>
                  </a:txBody>
                  <a:tcPr marL="4763" marR="4763" marT="4763" marB="0" anchor="b"/>
                </a:tc>
                <a:extLst>
                  <a:ext uri="{0D108BD9-81ED-4DB2-BD59-A6C34878D82A}">
                    <a16:rowId xmlns:a16="http://schemas.microsoft.com/office/drawing/2014/main" val="1497511993"/>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Aversion</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7.48</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9.5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7.06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Pain</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8.94</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8.16</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8.58</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11.43</a:t>
                      </a:r>
                    </a:p>
                  </a:txBody>
                  <a:tcPr marL="4763" marR="4763" marT="4763" marB="0" anchor="b"/>
                </a:tc>
                <a:extLst>
                  <a:ext uri="{0D108BD9-81ED-4DB2-BD59-A6C34878D82A}">
                    <a16:rowId xmlns:a16="http://schemas.microsoft.com/office/drawing/2014/main" val="1707422604"/>
                  </a:ext>
                </a:extLst>
              </a:tr>
              <a:tr h="156514">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Confidence</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78.35</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72.68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84.68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76.69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Peace</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21.56</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19.55</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32.98</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24.31</a:t>
                      </a:r>
                    </a:p>
                  </a:txBody>
                  <a:tcPr marL="4763" marR="4763" marT="4763" marB="0" anchor="b"/>
                </a:tc>
                <a:extLst>
                  <a:ext uri="{0D108BD9-81ED-4DB2-BD59-A6C34878D82A}">
                    <a16:rowId xmlns:a16="http://schemas.microsoft.com/office/drawing/2014/main" val="2059393097"/>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Disapproval</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14.97</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15.37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15.32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11.68</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Pleasure</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45.46</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34.12</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52.5</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43.94</a:t>
                      </a:r>
                    </a:p>
                  </a:txBody>
                  <a:tcPr marL="4763" marR="4763" marT="4763" marB="0" anchor="b"/>
                </a:tc>
                <a:extLst>
                  <a:ext uri="{0D108BD9-81ED-4DB2-BD59-A6C34878D82A}">
                    <a16:rowId xmlns:a16="http://schemas.microsoft.com/office/drawing/2014/main" val="3475023560"/>
                  </a:ext>
                </a:extLst>
              </a:tr>
              <a:tr h="156514">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Disconnection</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21.32</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22.01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38.53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26.18</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Sadness</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19.66</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17.75</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18.3</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29.14</a:t>
                      </a:r>
                    </a:p>
                  </a:txBody>
                  <a:tcPr marL="4763" marR="4763" marT="4763" marB="0" anchor="b"/>
                </a:tc>
                <a:extLst>
                  <a:ext uri="{0D108BD9-81ED-4DB2-BD59-A6C34878D82A}">
                    <a16:rowId xmlns:a16="http://schemas.microsoft.com/office/drawing/2014/main" val="1020757915"/>
                  </a:ext>
                </a:extLst>
              </a:tr>
              <a:tr h="156514">
                <a:tc>
                  <a:txBody>
                    <a:bodyPr/>
                    <a:lstStyle/>
                    <a:p>
                      <a:pPr marL="0" marR="0" indent="0" algn="l">
                        <a:lnSpc>
                          <a:spcPct val="150000"/>
                        </a:lnSpc>
                        <a:spcAft>
                          <a:spcPts val="800"/>
                        </a:spcAft>
                        <a:buNone/>
                      </a:pPr>
                      <a:r>
                        <a:rPr lang="en-US" sz="1050" b="1" kern="100" dirty="0" err="1">
                          <a:effectLst/>
                          <a:latin typeface="Times New Roman" panose="02020603050405020304" pitchFamily="18" charset="0"/>
                          <a:cs typeface="Times New Roman" panose="02020603050405020304" pitchFamily="18" charset="0"/>
                        </a:rPr>
                        <a:t>Disquietment</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16.89</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10.84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22.14</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17.44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Sensitivity</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b="1" kern="100">
                          <a:effectLst/>
                          <a:latin typeface="Times New Roman" panose="02020603050405020304" pitchFamily="18" charset="0"/>
                          <a:cs typeface="Times New Roman" panose="02020603050405020304" pitchFamily="18" charset="0"/>
                        </a:rPr>
                        <a:t>9.28</a:t>
                      </a:r>
                      <a:endParaRPr lang="en-US" sz="11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6.94</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9.9</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7.35</a:t>
                      </a:r>
                    </a:p>
                  </a:txBody>
                  <a:tcPr marL="4763" marR="4763" marT="4763" marB="0" anchor="b"/>
                </a:tc>
                <a:extLst>
                  <a:ext uri="{0D108BD9-81ED-4DB2-BD59-A6C34878D82A}">
                    <a16:rowId xmlns:a16="http://schemas.microsoft.com/office/drawing/2014/main" val="85020944"/>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Doubt/Confusion</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1" i="0" u="none" strike="noStrike" cap="none">
                          <a:solidFill>
                            <a:srgbClr val="000000"/>
                          </a:solidFill>
                          <a:effectLst/>
                          <a:latin typeface="Times New Roman" panose="02020603050405020304" pitchFamily="18" charset="0"/>
                          <a:cs typeface="Times New Roman" panose="02020603050405020304" pitchFamily="18" charset="0"/>
                          <a:sym typeface="Arial"/>
                        </a:rPr>
                        <a:t>29.63</a:t>
                      </a:r>
                      <a:endParaRPr lang="en-US" sz="1100" b="1"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26.07</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25.26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19.40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Suffering</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18.84</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14.85</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17.91</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21.79</a:t>
                      </a:r>
                    </a:p>
                  </a:txBody>
                  <a:tcPr marL="4763" marR="4763" marT="4763" marB="0" anchor="b"/>
                </a:tc>
                <a:extLst>
                  <a:ext uri="{0D108BD9-81ED-4DB2-BD59-A6C34878D82A}">
                    <a16:rowId xmlns:a16="http://schemas.microsoft.com/office/drawing/2014/main" val="2653886986"/>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Embarrassment</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3.18</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1.88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4.60</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2.87</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Surprise</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b="1" kern="100">
                          <a:effectLst/>
                          <a:latin typeface="Times New Roman" panose="02020603050405020304" pitchFamily="18" charset="0"/>
                          <a:cs typeface="Times New Roman" panose="02020603050405020304" pitchFamily="18" charset="0"/>
                        </a:rPr>
                        <a:t>18.81</a:t>
                      </a:r>
                      <a:endParaRPr lang="en-US" sz="11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17.46</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12.54</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8.00</a:t>
                      </a:r>
                    </a:p>
                  </a:txBody>
                  <a:tcPr marL="4763" marR="4763" marT="4763" marB="0" anchor="b"/>
                </a:tc>
                <a:extLst>
                  <a:ext uri="{0D108BD9-81ED-4DB2-BD59-A6C34878D82A}">
                    <a16:rowId xmlns:a16="http://schemas.microsoft.com/office/drawing/2014/main" val="1351127640"/>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Engagement</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87.53</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73.71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90.12</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85.99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a:effectLst/>
                          <a:latin typeface="Times New Roman" panose="02020603050405020304" pitchFamily="18" charset="0"/>
                          <a:cs typeface="Times New Roman" panose="02020603050405020304" pitchFamily="18" charset="0"/>
                        </a:rPr>
                        <a:t>Sympathy</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14.71</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14.89</a:t>
                      </a:r>
                    </a:p>
                  </a:txBody>
                  <a:tcPr marL="4763" marR="4763" marT="4763" marB="0" anchor="ctr"/>
                </a:tc>
                <a:tc>
                  <a:txBody>
                    <a:bodyPr/>
                    <a:lstStyle/>
                    <a:p>
                      <a:pPr algn="ctr" fontAlgn="b"/>
                      <a:r>
                        <a:rPr lang="en-US" sz="1100" b="1" i="0" u="none" strike="noStrike" dirty="0">
                          <a:solidFill>
                            <a:srgbClr val="000000"/>
                          </a:solidFill>
                          <a:effectLst/>
                          <a:latin typeface="Times New Roman" panose="02020603050405020304" pitchFamily="18" charset="0"/>
                          <a:cs typeface="Times New Roman" panose="02020603050405020304" pitchFamily="18" charset="0"/>
                        </a:rPr>
                        <a:t>20.3</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15.30</a:t>
                      </a:r>
                    </a:p>
                  </a:txBody>
                  <a:tcPr marL="4763" marR="4763" marT="4763" marB="0" anchor="b"/>
                </a:tc>
                <a:extLst>
                  <a:ext uri="{0D108BD9-81ED-4DB2-BD59-A6C34878D82A}">
                    <a16:rowId xmlns:a16="http://schemas.microsoft.com/office/drawing/2014/main" val="2534492641"/>
                  </a:ext>
                </a:extLst>
              </a:tr>
              <a:tr h="156514">
                <a:tc>
                  <a:txBody>
                    <a:bodyPr/>
                    <a:lstStyle/>
                    <a:p>
                      <a:pPr marL="0" marR="0" indent="0" algn="l">
                        <a:lnSpc>
                          <a:spcPct val="150000"/>
                        </a:lnSpc>
                        <a:spcAft>
                          <a:spcPts val="800"/>
                        </a:spcAft>
                        <a:buNone/>
                      </a:pPr>
                      <a:r>
                        <a:rPr lang="en-US" sz="1050" b="1" kern="100" dirty="0">
                          <a:effectLst/>
                          <a:latin typeface="Times New Roman" panose="02020603050405020304" pitchFamily="18" charset="0"/>
                          <a:cs typeface="Times New Roman" panose="02020603050405020304" pitchFamily="18" charset="0"/>
                        </a:rPr>
                        <a:t>Esteem</a:t>
                      </a:r>
                      <a:endParaRPr lang="en-US" sz="105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17.73</a:t>
                      </a:r>
                      <a:endParaRPr lang="en-US" sz="1100" b="0" i="0" u="none" strike="noStrike"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15.38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24.79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Times New Roman" panose="02020603050405020304" pitchFamily="18" charset="0"/>
                          <a:cs typeface="Times New Roman" panose="02020603050405020304" pitchFamily="18" charset="0"/>
                          <a:sym typeface="Arial"/>
                        </a:rPr>
                        <a:t>16.92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50000"/>
                        </a:lnSpc>
                        <a:spcAft>
                          <a:spcPts val="800"/>
                        </a:spcAft>
                        <a:buNone/>
                      </a:pPr>
                      <a:r>
                        <a:rPr lang="en-US" sz="1050" b="1" kern="100" err="1">
                          <a:effectLst/>
                          <a:latin typeface="Times New Roman" panose="02020603050405020304" pitchFamily="18" charset="0"/>
                          <a:cs typeface="Times New Roman" panose="02020603050405020304" pitchFamily="18" charset="0"/>
                        </a:rPr>
                        <a:t>Yearing</a:t>
                      </a:r>
                      <a:endParaRPr lang="en-US" sz="105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100" kern="100">
                          <a:effectLst/>
                          <a:latin typeface="Times New Roman" panose="02020603050405020304" pitchFamily="18" charset="0"/>
                          <a:cs typeface="Times New Roman" panose="02020603050405020304" pitchFamily="18" charset="0"/>
                        </a:rPr>
                        <a:t>8.34</a:t>
                      </a:r>
                      <a:endParaRPr lang="en-US" sz="11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4.84</a:t>
                      </a:r>
                    </a:p>
                  </a:txBody>
                  <a:tcPr marL="4763" marR="4763" marT="4763" marB="0" anchor="ctr"/>
                </a:tc>
                <a:tc>
                  <a:txBody>
                    <a:bodyPr/>
                    <a:lstStyle/>
                    <a:p>
                      <a:pPr algn="ctr" fontAlgn="b"/>
                      <a:r>
                        <a:rPr lang="en-US" sz="1100" b="1" i="0" u="none" strike="noStrike">
                          <a:solidFill>
                            <a:srgbClr val="000000"/>
                          </a:solidFill>
                          <a:effectLst/>
                          <a:latin typeface="Times New Roman" panose="02020603050405020304" pitchFamily="18" charset="0"/>
                          <a:cs typeface="Times New Roman" panose="02020603050405020304" pitchFamily="18" charset="0"/>
                        </a:rPr>
                        <a:t>12.52</a:t>
                      </a:r>
                    </a:p>
                  </a:txBody>
                  <a:tcPr marL="4763" marR="4763" marT="4763" marB="0" anchor="ct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10.47</a:t>
                      </a:r>
                    </a:p>
                  </a:txBody>
                  <a:tcPr marL="4763" marR="4763" marT="4763" marB="0" anchor="b"/>
                </a:tc>
                <a:extLst>
                  <a:ext uri="{0D108BD9-81ED-4DB2-BD59-A6C34878D82A}">
                    <a16:rowId xmlns:a16="http://schemas.microsoft.com/office/drawing/2014/main" val="2413901144"/>
                  </a:ext>
                </a:extLst>
              </a:tr>
              <a:tr h="137237">
                <a:tc>
                  <a:txBody>
                    <a:bodyPr/>
                    <a:lstStyle/>
                    <a:p>
                      <a:pPr marL="0" marR="0" indent="0" algn="l">
                        <a:lnSpc>
                          <a:spcPct val="150000"/>
                        </a:lnSpc>
                        <a:spcAft>
                          <a:spcPts val="800"/>
                        </a:spcAft>
                        <a:buNone/>
                      </a:pPr>
                      <a:endParaRPr lang="en-US" sz="1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endParaRPr lang="en-US" sz="1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endParaRPr lang="en-US" sz="10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rtl="0" fontAlgn="b">
                        <a:lnSpc>
                          <a:spcPct val="100000"/>
                        </a:lnSpc>
                        <a:spcBef>
                          <a:spcPts val="0"/>
                        </a:spcBef>
                        <a:spcAft>
                          <a:spcPts val="0"/>
                        </a:spcAft>
                        <a:buClr>
                          <a:srgbClr val="000000"/>
                        </a:buClr>
                        <a:buFont typeface="Arial"/>
                        <a:buNone/>
                      </a:pPr>
                      <a:endParaRPr lang="en-US" sz="1000" b="0" i="0"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endParaRPr lang="en-US" sz="1000" b="0" i="0" u="none" strike="noStrike" kern="100" cap="none">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sym typeface="Arial"/>
                      </a:endParaRPr>
                    </a:p>
                  </a:txBody>
                  <a:tcPr marL="29467" marR="294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50000"/>
                        </a:lnSpc>
                        <a:spcAft>
                          <a:spcPts val="800"/>
                        </a:spcAft>
                        <a:buNone/>
                      </a:pPr>
                      <a:r>
                        <a:rPr lang="en-US" sz="1050" b="1" kern="100" dirty="0">
                          <a:solidFill>
                            <a:srgbClr val="FF0000"/>
                          </a:solidFill>
                          <a:effectLst/>
                          <a:latin typeface="Times New Roman" panose="02020603050405020304" pitchFamily="18" charset="0"/>
                          <a:cs typeface="Times New Roman" panose="02020603050405020304" pitchFamily="18" charset="0"/>
                        </a:rPr>
                        <a:t>Mean</a:t>
                      </a:r>
                      <a:endParaRPr lang="en-US" sz="1050" b="1" kern="100"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ctr">
                    <a:lnL w="12700" cap="flat" cmpd="sng" algn="ctr">
                      <a:solidFill>
                        <a:schemeClr val="tx1"/>
                      </a:solidFill>
                      <a:prstDash val="solid"/>
                      <a:round/>
                      <a:headEnd type="none" w="med" len="med"/>
                      <a:tailEnd type="none" w="med" len="med"/>
                    </a:lnL>
                  </a:tcPr>
                </a:tc>
                <a:tc>
                  <a:txBody>
                    <a:bodyPr/>
                    <a:lstStyle/>
                    <a:p>
                      <a:pPr marL="0" marR="0" indent="0" algn="ctr">
                        <a:lnSpc>
                          <a:spcPct val="150000"/>
                        </a:lnSpc>
                        <a:spcAft>
                          <a:spcPts val="800"/>
                        </a:spcAft>
                        <a:buNone/>
                      </a:pPr>
                      <a:r>
                        <a:rPr lang="en-US" sz="1050" b="1" kern="100">
                          <a:solidFill>
                            <a:srgbClr val="FF0000"/>
                          </a:solidFill>
                          <a:effectLst/>
                          <a:latin typeface="Times New Roman" panose="02020603050405020304" pitchFamily="18" charset="0"/>
                          <a:cs typeface="Times New Roman" panose="02020603050405020304" pitchFamily="18" charset="0"/>
                        </a:rPr>
                        <a:t>27.38</a:t>
                      </a:r>
                      <a:endParaRPr lang="en-US" sz="1050" b="1" kern="10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29467" marR="29467" marT="0" marB="0" anchor="b"/>
                </a:tc>
                <a:tc>
                  <a:txBody>
                    <a:bodyPr/>
                    <a:lstStyle/>
                    <a:p>
                      <a:pPr marL="0" marR="0" indent="0" algn="ctr">
                        <a:lnSpc>
                          <a:spcPct val="150000"/>
                        </a:lnSpc>
                        <a:spcAft>
                          <a:spcPts val="800"/>
                        </a:spcAft>
                        <a:buNone/>
                      </a:pPr>
                      <a:r>
                        <a:rPr lang="en-US" sz="1050" b="1" i="0" u="none" strike="noStrike" kern="100" cap="none"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sym typeface="Arial"/>
                        </a:rPr>
                        <a:t>23.85</a:t>
                      </a:r>
                    </a:p>
                  </a:txBody>
                  <a:tcPr marL="29467" marR="29467" marT="0" marB="0" anchor="b"/>
                </a:tc>
                <a:tc>
                  <a:txBody>
                    <a:bodyPr/>
                    <a:lstStyle/>
                    <a:p>
                      <a:pPr marL="0" marR="0" indent="0" algn="ctr" rtl="0" fontAlgn="b">
                        <a:lnSpc>
                          <a:spcPct val="150000"/>
                        </a:lnSpc>
                        <a:spcBef>
                          <a:spcPts val="0"/>
                        </a:spcBef>
                        <a:spcAft>
                          <a:spcPts val="800"/>
                        </a:spcAft>
                        <a:buClr>
                          <a:srgbClr val="000000"/>
                        </a:buClr>
                        <a:buFont typeface="Arial"/>
                        <a:buNone/>
                      </a:pPr>
                      <a:r>
                        <a:rPr lang="en-US" sz="1050" b="1" i="0" u="none" strike="noStrike" kern="100" cap="none" dirty="0">
                          <a:solidFill>
                            <a:srgbClr val="FF0000"/>
                          </a:solidFill>
                          <a:effectLst/>
                          <a:latin typeface="Times New Roman" panose="02020603050405020304" pitchFamily="18" charset="0"/>
                          <a:cs typeface="Times New Roman" panose="02020603050405020304" pitchFamily="18" charset="0"/>
                          <a:sym typeface="Arial"/>
                        </a:rPr>
                        <a:t>31.36</a:t>
                      </a:r>
                    </a:p>
                  </a:txBody>
                  <a:tcPr marL="4763" marR="4763" marT="4763"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50" b="0" i="0" u="none" strike="noStrike" kern="100" cap="none" dirty="0">
                          <a:solidFill>
                            <a:srgbClr val="000000"/>
                          </a:solidFill>
                          <a:effectLst/>
                          <a:latin typeface="Times New Roman" panose="02020603050405020304" pitchFamily="18" charset="0"/>
                          <a:cs typeface="Times New Roman" panose="02020603050405020304" pitchFamily="18" charset="0"/>
                          <a:sym typeface="Arial"/>
                        </a:rPr>
                        <a:t> </a:t>
                      </a:r>
                      <a:r>
                        <a:rPr lang="en-US" sz="1050" b="1" i="0" u="none" strike="noStrike" kern="100" cap="none" dirty="0">
                          <a:solidFill>
                            <a:srgbClr val="FF0000"/>
                          </a:solidFill>
                          <a:effectLst/>
                          <a:latin typeface="Times New Roman" panose="02020603050405020304" pitchFamily="18" charset="0"/>
                          <a:cs typeface="Times New Roman" panose="02020603050405020304" pitchFamily="18" charset="0"/>
                          <a:sym typeface="Arial"/>
                        </a:rPr>
                        <a:t>27.5</a:t>
                      </a:r>
                    </a:p>
                  </a:txBody>
                  <a:tcPr marL="29467" marR="29467" marT="0" marB="0" anchor="b"/>
                </a:tc>
                <a:extLst>
                  <a:ext uri="{0D108BD9-81ED-4DB2-BD59-A6C34878D82A}">
                    <a16:rowId xmlns:a16="http://schemas.microsoft.com/office/drawing/2014/main" val="3540550104"/>
                  </a:ext>
                </a:extLst>
              </a:tr>
            </a:tbl>
          </a:graphicData>
        </a:graphic>
      </p:graphicFrame>
      <p:sp>
        <p:nvSpPr>
          <p:cNvPr id="7" name="TextBox 6">
            <a:extLst>
              <a:ext uri="{FF2B5EF4-FFF2-40B4-BE49-F238E27FC236}">
                <a16:creationId xmlns:a16="http://schemas.microsoft.com/office/drawing/2014/main" id="{FA58B04F-4966-373A-2592-425C4FD12887}"/>
              </a:ext>
            </a:extLst>
          </p:cNvPr>
          <p:cNvSpPr txBox="1"/>
          <p:nvPr/>
        </p:nvSpPr>
        <p:spPr>
          <a:xfrm>
            <a:off x="3507421" y="4397485"/>
            <a:ext cx="3061144"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Table 4: Comparison with Other Methods</a:t>
            </a:r>
          </a:p>
        </p:txBody>
      </p:sp>
      <p:sp>
        <p:nvSpPr>
          <p:cNvPr id="6" name="TextBox 5">
            <a:extLst>
              <a:ext uri="{FF2B5EF4-FFF2-40B4-BE49-F238E27FC236}">
                <a16:creationId xmlns:a16="http://schemas.microsoft.com/office/drawing/2014/main" id="{8962B52C-9EFC-ADF4-7255-89D60563B17C}"/>
              </a:ext>
            </a:extLst>
          </p:cNvPr>
          <p:cNvSpPr txBox="1"/>
          <p:nvPr/>
        </p:nvSpPr>
        <p:spPr>
          <a:xfrm>
            <a:off x="446059" y="4643540"/>
            <a:ext cx="8169309" cy="369332"/>
          </a:xfrm>
          <a:prstGeom prst="rect">
            <a:avLst/>
          </a:prstGeom>
          <a:noFill/>
        </p:spPr>
        <p:txBody>
          <a:bodyPr wrap="square">
            <a:spAutoFit/>
          </a:bodyPr>
          <a:lstStyle/>
          <a:p>
            <a:pPr algn="just"/>
            <a:r>
              <a:rPr lang="en-US" sz="900">
                <a:latin typeface="Times New Roman" panose="02020603050405020304" pitchFamily="18" charset="0"/>
                <a:cs typeface="Times New Roman" panose="02020603050405020304" pitchFamily="18" charset="0"/>
              </a:rPr>
              <a:t>[12] J. Lee et al., “Context-Aware Emotion Recognition Networks,” IEEE International Conference on Computer Vision, pp.10142–10151, Jan. 2019, doi:10.1109/iccv.2019.01024</a:t>
            </a:r>
          </a:p>
        </p:txBody>
      </p:sp>
      <p:sp>
        <p:nvSpPr>
          <p:cNvPr id="4" name="Slide Number Placeholder 4">
            <a:extLst>
              <a:ext uri="{FF2B5EF4-FFF2-40B4-BE49-F238E27FC236}">
                <a16:creationId xmlns:a16="http://schemas.microsoft.com/office/drawing/2014/main" id="{61DF2CB1-21FE-3B51-1167-1C784D917158}"/>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30</a:t>
            </a:fld>
            <a:endParaRPr lang="en-US" sz="1400" dirty="0"/>
          </a:p>
        </p:txBody>
      </p:sp>
      <p:sp>
        <p:nvSpPr>
          <p:cNvPr id="8" name="Title 1">
            <a:extLst>
              <a:ext uri="{FF2B5EF4-FFF2-40B4-BE49-F238E27FC236}">
                <a16:creationId xmlns:a16="http://schemas.microsoft.com/office/drawing/2014/main" id="{3CAE398B-AE41-B139-2DDF-1239D751BF59}"/>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Tree>
    <p:extLst>
      <p:ext uri="{BB962C8B-B14F-4D97-AF65-F5344CB8AC3E}">
        <p14:creationId xmlns:p14="http://schemas.microsoft.com/office/powerpoint/2010/main" val="175446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901E8-1265-7FA7-40CD-60E6D27EE5D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08723AE-E40C-2C1E-CB51-88969C5247B9}"/>
              </a:ext>
            </a:extLst>
          </p:cNvPr>
          <p:cNvSpPr txBox="1"/>
          <p:nvPr/>
        </p:nvSpPr>
        <p:spPr>
          <a:xfrm>
            <a:off x="2189776" y="4077379"/>
            <a:ext cx="1530299"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Figure 12: Test images</a:t>
            </a:r>
          </a:p>
        </p:txBody>
      </p:sp>
      <p:pic>
        <p:nvPicPr>
          <p:cNvPr id="1026" name="Picture 2" descr="0">
            <a:extLst>
              <a:ext uri="{FF2B5EF4-FFF2-40B4-BE49-F238E27FC236}">
                <a16:creationId xmlns:a16="http://schemas.microsoft.com/office/drawing/2014/main" id="{ACC25AC1-A232-B6C3-115A-81C71B8B7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822" y="819762"/>
            <a:ext cx="3414614" cy="3222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4CEB94-3871-6CFF-B70B-8AA776D2E469}"/>
              </a:ext>
            </a:extLst>
          </p:cNvPr>
          <p:cNvSpPr txBox="1"/>
          <p:nvPr/>
        </p:nvSpPr>
        <p:spPr>
          <a:xfrm>
            <a:off x="4936788" y="1590346"/>
            <a:ext cx="3609325" cy="1815882"/>
          </a:xfrm>
          <a:prstGeom prst="rect">
            <a:avLst/>
          </a:prstGeom>
          <a:noFill/>
        </p:spPr>
        <p:txBody>
          <a:bodyPr wrap="square">
            <a:spAutoFit/>
          </a:bodyPr>
          <a:lstStyle/>
          <a:p>
            <a:pPr lvl="1"/>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Labels</a:t>
            </a:r>
            <a:r>
              <a:rPr lang="en-US" sz="1600" b="0" i="0" dirty="0">
                <a:solidFill>
                  <a:srgbClr val="1F1F1F"/>
                </a:solidFill>
                <a:effectLst/>
                <a:latin typeface="Courier New" panose="02070309020205020404" pitchFamily="49" charset="0"/>
              </a:rPr>
              <a:t>: Anticipation, Confidence, Engagement, Excitement </a:t>
            </a:r>
          </a:p>
          <a:p>
            <a:pPr lvl="1"/>
            <a:endParaRPr lang="en-US" sz="1600" dirty="0">
              <a:solidFill>
                <a:srgbClr val="1F1F1F"/>
              </a:solidFill>
              <a:latin typeface="Courier New" panose="02070309020205020404" pitchFamily="49" charset="0"/>
            </a:endParaRPr>
          </a:p>
          <a:p>
            <a:pPr lvl="1"/>
            <a:r>
              <a:rPr lang="en-US" sz="160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Prediction</a:t>
            </a:r>
            <a:r>
              <a:rPr lang="en-US" sz="1600" i="0" dirty="0">
                <a:solidFill>
                  <a:srgbClr val="1F1F1F"/>
                </a:solidFill>
                <a:effectLst/>
                <a:latin typeface="Courier New" panose="02070309020205020404" pitchFamily="49" charset="0"/>
              </a:rPr>
              <a:t>: Anticipation, Confidence, Engagement, Excitement</a:t>
            </a:r>
            <a:endParaRPr lang="en-US" sz="1600" dirty="0"/>
          </a:p>
        </p:txBody>
      </p:sp>
      <p:sp>
        <p:nvSpPr>
          <p:cNvPr id="4" name="Slide Number Placeholder 4">
            <a:extLst>
              <a:ext uri="{FF2B5EF4-FFF2-40B4-BE49-F238E27FC236}">
                <a16:creationId xmlns:a16="http://schemas.microsoft.com/office/drawing/2014/main" id="{E3FD6CE6-3050-1CC4-4D1F-9ECEC403EBC0}"/>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31</a:t>
            </a:fld>
            <a:endParaRPr lang="en-US" sz="1400" dirty="0"/>
          </a:p>
        </p:txBody>
      </p:sp>
      <p:sp>
        <p:nvSpPr>
          <p:cNvPr id="5" name="Title 1">
            <a:extLst>
              <a:ext uri="{FF2B5EF4-FFF2-40B4-BE49-F238E27FC236}">
                <a16:creationId xmlns:a16="http://schemas.microsoft.com/office/drawing/2014/main" id="{E502C698-5034-6BA0-803C-5C4F4151BF48}"/>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 name="Rectangle 1">
            <a:extLst>
              <a:ext uri="{FF2B5EF4-FFF2-40B4-BE49-F238E27FC236}">
                <a16:creationId xmlns:a16="http://schemas.microsoft.com/office/drawing/2014/main" id="{936AC179-643A-3EB1-836B-EA7EBAF5D215}"/>
              </a:ext>
            </a:extLst>
          </p:cNvPr>
          <p:cNvSpPr/>
          <p:nvPr/>
        </p:nvSpPr>
        <p:spPr>
          <a:xfrm>
            <a:off x="1705087" y="1005840"/>
            <a:ext cx="1635162" cy="27055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73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61B03-1C37-35BD-F664-69B8BB8BD97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DFC3F8C-3AF9-77BD-8A54-F8EBF9A94C6F}"/>
              </a:ext>
            </a:extLst>
          </p:cNvPr>
          <p:cNvSpPr txBox="1"/>
          <p:nvPr/>
        </p:nvSpPr>
        <p:spPr>
          <a:xfrm>
            <a:off x="4941550" y="1699883"/>
            <a:ext cx="3609325" cy="1815882"/>
          </a:xfrm>
          <a:prstGeom prst="rect">
            <a:avLst/>
          </a:prstGeom>
          <a:noFill/>
        </p:spPr>
        <p:txBody>
          <a:bodyPr wrap="square">
            <a:spAutoFit/>
          </a:bodyPr>
          <a:lstStyle/>
          <a:p>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Labels: </a:t>
            </a:r>
            <a:r>
              <a:rPr lang="en-US" sz="1600" b="0" i="0" dirty="0">
                <a:solidFill>
                  <a:srgbClr val="1F1F1F"/>
                </a:solidFill>
                <a:effectLst/>
                <a:latin typeface="Courier New" panose="02070309020205020404" pitchFamily="49" charset="0"/>
              </a:rPr>
              <a:t>Anticipation, Confidence, </a:t>
            </a:r>
            <a:r>
              <a:rPr lang="en-US" sz="1600" i="0" dirty="0" err="1">
                <a:solidFill>
                  <a:srgbClr val="FF0000"/>
                </a:solidFill>
                <a:effectLst/>
                <a:latin typeface="Courier New" panose="02070309020205020404" pitchFamily="49" charset="0"/>
              </a:rPr>
              <a:t>Disquietment</a:t>
            </a:r>
            <a:r>
              <a:rPr lang="en-US" sz="1600" i="0" dirty="0">
                <a:solidFill>
                  <a:srgbClr val="1F1F1F"/>
                </a:solidFill>
                <a:effectLst/>
                <a:latin typeface="Courier New" panose="02070309020205020404" pitchFamily="49" charset="0"/>
              </a:rPr>
              <a:t>, Engagement, Excitement, </a:t>
            </a:r>
            <a:r>
              <a:rPr lang="en-US" sz="1600" i="0" dirty="0">
                <a:solidFill>
                  <a:srgbClr val="FF0000"/>
                </a:solidFill>
                <a:effectLst/>
                <a:latin typeface="Courier New" panose="02070309020205020404" pitchFamily="49" charset="0"/>
              </a:rPr>
              <a:t>Happiness</a:t>
            </a:r>
          </a:p>
          <a:p>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Prediction: </a:t>
            </a:r>
            <a:r>
              <a:rPr lang="en-US" sz="1600" b="0" i="0" dirty="0">
                <a:solidFill>
                  <a:srgbClr val="1F1F1F"/>
                </a:solidFill>
                <a:effectLst/>
                <a:latin typeface="Courier New" panose="02070309020205020404" pitchFamily="49" charset="0"/>
              </a:rPr>
              <a:t>Anticipation, Confidence, Engagement, Excitement]</a:t>
            </a:r>
            <a:endParaRPr lang="en-US" sz="1600" dirty="0"/>
          </a:p>
        </p:txBody>
      </p:sp>
      <p:pic>
        <p:nvPicPr>
          <p:cNvPr id="2052" name="Picture 4" descr="0">
            <a:extLst>
              <a:ext uri="{FF2B5EF4-FFF2-40B4-BE49-F238E27FC236}">
                <a16:creationId xmlns:a16="http://schemas.microsoft.com/office/drawing/2014/main" id="{6C84E0CD-093D-A281-2ABF-2175E5487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383" y="1352922"/>
            <a:ext cx="3845899" cy="25659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557514-7F16-59D8-D81F-2888F121EF12}"/>
              </a:ext>
            </a:extLst>
          </p:cNvPr>
          <p:cNvSpPr txBox="1"/>
          <p:nvPr/>
        </p:nvSpPr>
        <p:spPr>
          <a:xfrm>
            <a:off x="2189776" y="4077379"/>
            <a:ext cx="1530299"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Figure 13: Test images</a:t>
            </a:r>
          </a:p>
        </p:txBody>
      </p:sp>
      <p:sp>
        <p:nvSpPr>
          <p:cNvPr id="5" name="Slide Number Placeholder 4">
            <a:extLst>
              <a:ext uri="{FF2B5EF4-FFF2-40B4-BE49-F238E27FC236}">
                <a16:creationId xmlns:a16="http://schemas.microsoft.com/office/drawing/2014/main" id="{1FD57065-1309-D675-110B-0A41D3427143}"/>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32</a:t>
            </a:fld>
            <a:endParaRPr lang="en-US" sz="1400" dirty="0"/>
          </a:p>
        </p:txBody>
      </p:sp>
      <p:sp>
        <p:nvSpPr>
          <p:cNvPr id="7" name="Title 1">
            <a:extLst>
              <a:ext uri="{FF2B5EF4-FFF2-40B4-BE49-F238E27FC236}">
                <a16:creationId xmlns:a16="http://schemas.microsoft.com/office/drawing/2014/main" id="{CB9B7B9B-2ACA-8195-06BE-103F66963A22}"/>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 name="Rectangle 1">
            <a:extLst>
              <a:ext uri="{FF2B5EF4-FFF2-40B4-BE49-F238E27FC236}">
                <a16:creationId xmlns:a16="http://schemas.microsoft.com/office/drawing/2014/main" id="{72E95B20-7505-2554-74A6-DA06FC610D29}"/>
              </a:ext>
            </a:extLst>
          </p:cNvPr>
          <p:cNvSpPr/>
          <p:nvPr/>
        </p:nvSpPr>
        <p:spPr>
          <a:xfrm>
            <a:off x="1635163" y="1898724"/>
            <a:ext cx="1145690" cy="17803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1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E20D5-6562-BA11-EF13-B9B744C5C72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E6F98A-F2E9-F801-57F6-3DFD6A8E47EC}"/>
              </a:ext>
            </a:extLst>
          </p:cNvPr>
          <p:cNvSpPr txBox="1"/>
          <p:nvPr/>
        </p:nvSpPr>
        <p:spPr>
          <a:xfrm>
            <a:off x="4971966" y="1732151"/>
            <a:ext cx="3609325" cy="2062103"/>
          </a:xfrm>
          <a:prstGeom prst="rect">
            <a:avLst/>
          </a:prstGeom>
          <a:noFill/>
        </p:spPr>
        <p:txBody>
          <a:bodyPr wrap="square">
            <a:spAutoFit/>
          </a:bodyPr>
          <a:lstStyle/>
          <a:p>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Labels: </a:t>
            </a:r>
            <a:r>
              <a:rPr lang="en-US" sz="1600" b="0" i="0" dirty="0">
                <a:solidFill>
                  <a:srgbClr val="1F1F1F"/>
                </a:solidFill>
                <a:effectLst/>
                <a:latin typeface="Courier New" panose="02070309020205020404" pitchFamily="49" charset="0"/>
              </a:rPr>
              <a:t>Affection, </a:t>
            </a:r>
            <a:r>
              <a:rPr lang="en-US" sz="1600" b="0" i="0" dirty="0">
                <a:solidFill>
                  <a:srgbClr val="FF0000"/>
                </a:solidFill>
                <a:effectLst/>
                <a:latin typeface="Courier New" panose="02070309020205020404" pitchFamily="49" charset="0"/>
              </a:rPr>
              <a:t>Anticipation</a:t>
            </a:r>
            <a:r>
              <a:rPr lang="en-US" sz="1600" b="0" i="0" dirty="0">
                <a:solidFill>
                  <a:srgbClr val="1F1F1F"/>
                </a:solidFill>
                <a:effectLst/>
                <a:latin typeface="Courier New" panose="02070309020205020404" pitchFamily="49" charset="0"/>
              </a:rPr>
              <a:t>, </a:t>
            </a:r>
            <a:r>
              <a:rPr lang="en-US" sz="1600" b="0" i="0" dirty="0">
                <a:solidFill>
                  <a:srgbClr val="FF0000"/>
                </a:solidFill>
                <a:effectLst/>
                <a:latin typeface="Courier New" panose="02070309020205020404" pitchFamily="49" charset="0"/>
              </a:rPr>
              <a:t>Confidence</a:t>
            </a:r>
            <a:r>
              <a:rPr lang="en-US" sz="1600" b="0" i="0" dirty="0">
                <a:solidFill>
                  <a:srgbClr val="1F1F1F"/>
                </a:solidFill>
                <a:effectLst/>
                <a:latin typeface="Courier New" panose="02070309020205020404" pitchFamily="49" charset="0"/>
              </a:rPr>
              <a:t>, </a:t>
            </a:r>
            <a:r>
              <a:rPr lang="en-US" sz="1600" dirty="0">
                <a:solidFill>
                  <a:srgbClr val="FF0000"/>
                </a:solidFill>
                <a:latin typeface="Courier New" panose="02070309020205020404" pitchFamily="49" charset="0"/>
              </a:rPr>
              <a:t>Engagement</a:t>
            </a:r>
            <a:r>
              <a:rPr lang="en-US" sz="1600" b="0" i="0" dirty="0">
                <a:solidFill>
                  <a:srgbClr val="1F1F1F"/>
                </a:solidFill>
                <a:effectLst/>
                <a:latin typeface="Courier New" panose="02070309020205020404" pitchFamily="49" charset="0"/>
              </a:rPr>
              <a:t>, Sensitivity, Sympathy</a:t>
            </a:r>
          </a:p>
          <a:p>
            <a:endParaRPr lang="en-US" sz="1600" b="0" i="0" dirty="0">
              <a:solidFill>
                <a:srgbClr val="1F1F1F"/>
              </a:solidFill>
              <a:effectLst/>
              <a:latin typeface="Courier New" panose="02070309020205020404" pitchFamily="49" charset="0"/>
            </a:endParaRPr>
          </a:p>
          <a:p>
            <a:endParaRPr lang="en-US" sz="1600" dirty="0">
              <a:solidFill>
                <a:srgbClr val="1F1F1F"/>
              </a:solidFill>
              <a:latin typeface="Courier New" panose="02070309020205020404" pitchFamily="49" charset="0"/>
            </a:endParaRPr>
          </a:p>
          <a:p>
            <a:r>
              <a:rPr lang="en-US" sz="1600" b="0" i="0" dirty="0">
                <a:solidFill>
                  <a:srgbClr val="1F1F1F"/>
                </a:solidFill>
                <a:effectLst/>
                <a:latin typeface="Courier New" panose="02070309020205020404" pitchFamily="49" charset="0"/>
              </a:rPr>
              <a:t>🔮 </a:t>
            </a:r>
            <a:r>
              <a:rPr lang="en-US" sz="1600" b="1" dirty="0">
                <a:solidFill>
                  <a:srgbClr val="1F1F1F"/>
                </a:solidFill>
                <a:latin typeface="Courier New" panose="02070309020205020404" pitchFamily="49" charset="0"/>
              </a:rPr>
              <a:t>Prediction</a:t>
            </a:r>
            <a:r>
              <a:rPr lang="en-US" sz="1600" b="1" i="0" dirty="0">
                <a:solidFill>
                  <a:srgbClr val="1F1F1F"/>
                </a:solidFill>
                <a:effectLst/>
                <a:latin typeface="Courier New" panose="02070309020205020404" pitchFamily="49" charset="0"/>
              </a:rPr>
              <a:t>: </a:t>
            </a:r>
            <a:r>
              <a:rPr lang="en-US" sz="1600" b="0" i="0" dirty="0">
                <a:solidFill>
                  <a:srgbClr val="1F1F1F"/>
                </a:solidFill>
                <a:effectLst/>
                <a:latin typeface="Courier New" panose="02070309020205020404" pitchFamily="49" charset="0"/>
              </a:rPr>
              <a:t>Affection, </a:t>
            </a:r>
            <a:r>
              <a:rPr lang="en-US" sz="1600" dirty="0">
                <a:solidFill>
                  <a:srgbClr val="FF0000"/>
                </a:solidFill>
                <a:latin typeface="Courier New" panose="02070309020205020404" pitchFamily="49" charset="0"/>
              </a:rPr>
              <a:t>Peace</a:t>
            </a:r>
            <a:r>
              <a:rPr lang="en-US" sz="1600" b="0" i="0" dirty="0">
                <a:solidFill>
                  <a:srgbClr val="1F1F1F"/>
                </a:solidFill>
                <a:effectLst/>
                <a:latin typeface="Courier New" panose="02070309020205020404" pitchFamily="49" charset="0"/>
              </a:rPr>
              <a:t>, Sensitivity</a:t>
            </a:r>
          </a:p>
        </p:txBody>
      </p:sp>
      <p:sp>
        <p:nvSpPr>
          <p:cNvPr id="5" name="TextBox 4">
            <a:extLst>
              <a:ext uri="{FF2B5EF4-FFF2-40B4-BE49-F238E27FC236}">
                <a16:creationId xmlns:a16="http://schemas.microsoft.com/office/drawing/2014/main" id="{944323E0-703A-2309-B09A-3CE9331812D6}"/>
              </a:ext>
            </a:extLst>
          </p:cNvPr>
          <p:cNvSpPr txBox="1"/>
          <p:nvPr/>
        </p:nvSpPr>
        <p:spPr>
          <a:xfrm>
            <a:off x="2189776" y="4077379"/>
            <a:ext cx="1530299"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Figure 14: Test images</a:t>
            </a:r>
          </a:p>
        </p:txBody>
      </p:sp>
      <p:pic>
        <p:nvPicPr>
          <p:cNvPr id="7" name="Picture 6">
            <a:extLst>
              <a:ext uri="{FF2B5EF4-FFF2-40B4-BE49-F238E27FC236}">
                <a16:creationId xmlns:a16="http://schemas.microsoft.com/office/drawing/2014/main" id="{D03359BB-2CD5-9C36-AD8E-7D37BB396446}"/>
              </a:ext>
            </a:extLst>
          </p:cNvPr>
          <p:cNvPicPr>
            <a:picLocks noChangeAspect="1"/>
          </p:cNvPicPr>
          <p:nvPr/>
        </p:nvPicPr>
        <p:blipFill>
          <a:blip r:embed="rId3"/>
          <a:stretch>
            <a:fillRect/>
          </a:stretch>
        </p:blipFill>
        <p:spPr>
          <a:xfrm>
            <a:off x="1089379" y="1174005"/>
            <a:ext cx="3727319" cy="2795489"/>
          </a:xfrm>
          <a:prstGeom prst="rect">
            <a:avLst/>
          </a:prstGeom>
        </p:spPr>
      </p:pic>
      <p:sp>
        <p:nvSpPr>
          <p:cNvPr id="4" name="Slide Number Placeholder 4">
            <a:extLst>
              <a:ext uri="{FF2B5EF4-FFF2-40B4-BE49-F238E27FC236}">
                <a16:creationId xmlns:a16="http://schemas.microsoft.com/office/drawing/2014/main" id="{2B5F5927-6B6F-8E97-6012-44C756D10646}"/>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33</a:t>
            </a:fld>
            <a:endParaRPr lang="en-US" sz="1400" dirty="0"/>
          </a:p>
        </p:txBody>
      </p:sp>
      <p:sp>
        <p:nvSpPr>
          <p:cNvPr id="9" name="Title 1">
            <a:extLst>
              <a:ext uri="{FF2B5EF4-FFF2-40B4-BE49-F238E27FC236}">
                <a16:creationId xmlns:a16="http://schemas.microsoft.com/office/drawing/2014/main" id="{A792EE31-C809-3802-17EF-21777AD585E1}"/>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 name="Rectangle 1">
            <a:extLst>
              <a:ext uri="{FF2B5EF4-FFF2-40B4-BE49-F238E27FC236}">
                <a16:creationId xmlns:a16="http://schemas.microsoft.com/office/drawing/2014/main" id="{EECC41AD-E1B0-965A-EBE5-280521CAE85D}"/>
              </a:ext>
            </a:extLst>
          </p:cNvPr>
          <p:cNvSpPr/>
          <p:nvPr/>
        </p:nvSpPr>
        <p:spPr>
          <a:xfrm>
            <a:off x="1290918" y="2345167"/>
            <a:ext cx="2226833" cy="16243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47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43912-E0FE-1B4D-57CB-34501770534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F4843B7-A4E7-34E0-980C-15432DD4468C}"/>
              </a:ext>
            </a:extLst>
          </p:cNvPr>
          <p:cNvSpPr txBox="1"/>
          <p:nvPr/>
        </p:nvSpPr>
        <p:spPr>
          <a:xfrm>
            <a:off x="5015384" y="1644538"/>
            <a:ext cx="3609325" cy="2062103"/>
          </a:xfrm>
          <a:prstGeom prst="rect">
            <a:avLst/>
          </a:prstGeom>
          <a:noFill/>
        </p:spPr>
        <p:txBody>
          <a:bodyPr wrap="square">
            <a:spAutoFit/>
          </a:bodyPr>
          <a:lstStyle/>
          <a:p>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Labels:</a:t>
            </a:r>
            <a:r>
              <a:rPr lang="en-US" sz="1600" b="0" i="0" dirty="0">
                <a:solidFill>
                  <a:srgbClr val="1F1F1F"/>
                </a:solidFill>
                <a:effectLst/>
                <a:latin typeface="Courier New" panose="02070309020205020404" pitchFamily="49" charset="0"/>
              </a:rPr>
              <a:t> Anticipation, Confidence, </a:t>
            </a:r>
            <a:r>
              <a:rPr lang="en-US" sz="1600" dirty="0" err="1">
                <a:solidFill>
                  <a:srgbClr val="FF0000"/>
                </a:solidFill>
                <a:latin typeface="Courier New" panose="02070309020205020404" pitchFamily="49" charset="0"/>
              </a:rPr>
              <a:t>Disquietment</a:t>
            </a:r>
            <a:r>
              <a:rPr lang="en-US" sz="1600" b="0" i="0" dirty="0">
                <a:solidFill>
                  <a:srgbClr val="1F1F1F"/>
                </a:solidFill>
                <a:effectLst/>
                <a:latin typeface="Courier New" panose="02070309020205020404" pitchFamily="49" charset="0"/>
              </a:rPr>
              <a:t> Engagement</a:t>
            </a:r>
            <a:r>
              <a:rPr lang="en-US" sz="1600" dirty="0">
                <a:solidFill>
                  <a:srgbClr val="1F1F1F"/>
                </a:solidFill>
                <a:latin typeface="Courier New" panose="02070309020205020404" pitchFamily="49" charset="0"/>
              </a:rPr>
              <a:t>, </a:t>
            </a:r>
            <a:r>
              <a:rPr lang="en-US" sz="1600" b="0" i="0" dirty="0">
                <a:solidFill>
                  <a:srgbClr val="1F1F1F"/>
                </a:solidFill>
                <a:effectLst/>
                <a:latin typeface="Courier New" panose="02070309020205020404" pitchFamily="49" charset="0"/>
              </a:rPr>
              <a:t>Excitement </a:t>
            </a:r>
          </a:p>
          <a:p>
            <a:endParaRPr lang="en-US" sz="1600" dirty="0">
              <a:solidFill>
                <a:srgbClr val="1F1F1F"/>
              </a:solidFill>
              <a:latin typeface="Courier New" panose="02070309020205020404" pitchFamily="49" charset="0"/>
            </a:endParaRPr>
          </a:p>
          <a:p>
            <a:r>
              <a:rPr lang="en-US" sz="1600" b="0" i="0" dirty="0">
                <a:solidFill>
                  <a:srgbClr val="1F1F1F"/>
                </a:solidFill>
                <a:effectLst/>
                <a:latin typeface="Courier New" panose="02070309020205020404" pitchFamily="49" charset="0"/>
              </a:rPr>
              <a:t>🔮 </a:t>
            </a:r>
            <a:r>
              <a:rPr lang="en-US" sz="1600" b="1" i="0" dirty="0">
                <a:solidFill>
                  <a:srgbClr val="1F1F1F"/>
                </a:solidFill>
                <a:effectLst/>
                <a:latin typeface="Courier New" panose="02070309020205020404" pitchFamily="49" charset="0"/>
              </a:rPr>
              <a:t>Prediction: </a:t>
            </a:r>
            <a:r>
              <a:rPr lang="en-US" sz="1600" dirty="0">
                <a:solidFill>
                  <a:srgbClr val="FF0000"/>
                </a:solidFill>
                <a:latin typeface="Courier New" panose="02070309020205020404" pitchFamily="49" charset="0"/>
              </a:rPr>
              <a:t>Pain</a:t>
            </a:r>
            <a:r>
              <a:rPr lang="en-US" sz="1600" b="0" i="0" dirty="0">
                <a:solidFill>
                  <a:srgbClr val="1F1F1F"/>
                </a:solidFill>
                <a:effectLst/>
                <a:latin typeface="Courier New" panose="02070309020205020404" pitchFamily="49" charset="0"/>
              </a:rPr>
              <a:t>, </a:t>
            </a:r>
            <a:r>
              <a:rPr lang="en-US" sz="1600" dirty="0">
                <a:solidFill>
                  <a:srgbClr val="FF0000"/>
                </a:solidFill>
                <a:latin typeface="Courier New" panose="02070309020205020404" pitchFamily="49" charset="0"/>
              </a:rPr>
              <a:t>Fear</a:t>
            </a:r>
            <a:r>
              <a:rPr lang="en-US" sz="1600" b="0" i="0" dirty="0">
                <a:solidFill>
                  <a:srgbClr val="1F1F1F"/>
                </a:solidFill>
                <a:effectLst/>
                <a:latin typeface="Courier New" panose="02070309020205020404" pitchFamily="49" charset="0"/>
              </a:rPr>
              <a:t>, </a:t>
            </a:r>
            <a:r>
              <a:rPr lang="en-US" sz="1600" dirty="0">
                <a:solidFill>
                  <a:srgbClr val="FF0000"/>
                </a:solidFill>
                <a:latin typeface="Courier New" panose="02070309020205020404" pitchFamily="49" charset="0"/>
              </a:rPr>
              <a:t>Doubt/confusion</a:t>
            </a:r>
            <a:r>
              <a:rPr lang="en-US" sz="1600" b="0" i="0" dirty="0">
                <a:solidFill>
                  <a:srgbClr val="1F1F1F"/>
                </a:solidFill>
                <a:effectLst/>
                <a:latin typeface="Courier New" panose="02070309020205020404" pitchFamily="49" charset="0"/>
              </a:rPr>
              <a:t>, Confidence, Anticipation, Excitement, </a:t>
            </a:r>
          </a:p>
          <a:p>
            <a:r>
              <a:rPr lang="en-US" sz="1600" b="0" i="0" dirty="0">
                <a:solidFill>
                  <a:srgbClr val="1F1F1F"/>
                </a:solidFill>
                <a:effectLst/>
                <a:latin typeface="Courier New" panose="02070309020205020404" pitchFamily="49" charset="0"/>
              </a:rPr>
              <a:t>Sadness, </a:t>
            </a:r>
            <a:r>
              <a:rPr lang="en-US" sz="1600" dirty="0">
                <a:solidFill>
                  <a:srgbClr val="FF0000"/>
                </a:solidFill>
                <a:latin typeface="Courier New" panose="02070309020205020404" pitchFamily="49" charset="0"/>
              </a:rPr>
              <a:t>Yearning</a:t>
            </a:r>
            <a:r>
              <a:rPr lang="en-US" sz="1600" b="0" i="0" dirty="0">
                <a:solidFill>
                  <a:srgbClr val="1F1F1F"/>
                </a:solidFill>
                <a:effectLst/>
                <a:latin typeface="Courier New" panose="02070309020205020404" pitchFamily="49" charset="0"/>
              </a:rPr>
              <a:t>, </a:t>
            </a:r>
            <a:r>
              <a:rPr lang="en-US" sz="1600" dirty="0">
                <a:solidFill>
                  <a:srgbClr val="FF0000"/>
                </a:solidFill>
                <a:latin typeface="Courier New" panose="02070309020205020404" pitchFamily="49" charset="0"/>
              </a:rPr>
              <a:t>Fatigue</a:t>
            </a:r>
          </a:p>
        </p:txBody>
      </p:sp>
      <p:sp>
        <p:nvSpPr>
          <p:cNvPr id="5" name="TextBox 4">
            <a:extLst>
              <a:ext uri="{FF2B5EF4-FFF2-40B4-BE49-F238E27FC236}">
                <a16:creationId xmlns:a16="http://schemas.microsoft.com/office/drawing/2014/main" id="{E9F01462-CA50-54B3-D846-904F876E1349}"/>
              </a:ext>
            </a:extLst>
          </p:cNvPr>
          <p:cNvSpPr txBox="1"/>
          <p:nvPr/>
        </p:nvSpPr>
        <p:spPr>
          <a:xfrm>
            <a:off x="2189776" y="4077379"/>
            <a:ext cx="1530299"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Figure 15: Test images</a:t>
            </a:r>
          </a:p>
        </p:txBody>
      </p:sp>
      <p:pic>
        <p:nvPicPr>
          <p:cNvPr id="4098" name="Picture 2" descr="0">
            <a:extLst>
              <a:ext uri="{FF2B5EF4-FFF2-40B4-BE49-F238E27FC236}">
                <a16:creationId xmlns:a16="http://schemas.microsoft.com/office/drawing/2014/main" id="{0FEE7A9E-9CED-A830-97B4-753D7CEB2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94" y="990375"/>
            <a:ext cx="4051379" cy="30385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4">
            <a:extLst>
              <a:ext uri="{FF2B5EF4-FFF2-40B4-BE49-F238E27FC236}">
                <a16:creationId xmlns:a16="http://schemas.microsoft.com/office/drawing/2014/main" id="{8FDEE92C-B536-4C3B-1B34-A8D05A208131}"/>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34</a:t>
            </a:fld>
            <a:endParaRPr lang="en-US" sz="1400" dirty="0"/>
          </a:p>
        </p:txBody>
      </p:sp>
      <p:sp>
        <p:nvSpPr>
          <p:cNvPr id="7" name="Title 1">
            <a:extLst>
              <a:ext uri="{FF2B5EF4-FFF2-40B4-BE49-F238E27FC236}">
                <a16:creationId xmlns:a16="http://schemas.microsoft.com/office/drawing/2014/main" id="{1D321D0C-9DB2-094A-A7E2-0F1A89E56923}"/>
              </a:ext>
            </a:extLst>
          </p:cNvPr>
          <p:cNvSpPr txBox="1">
            <a:spLocks/>
          </p:cNvSpPr>
          <p:nvPr/>
        </p:nvSpPr>
        <p:spPr>
          <a:xfrm>
            <a:off x="566016" y="286910"/>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 name="Rectangle 1">
            <a:extLst>
              <a:ext uri="{FF2B5EF4-FFF2-40B4-BE49-F238E27FC236}">
                <a16:creationId xmlns:a16="http://schemas.microsoft.com/office/drawing/2014/main" id="{C448CA9D-7FB4-D2A4-5CCC-9C40F728E2C6}"/>
              </a:ext>
            </a:extLst>
          </p:cNvPr>
          <p:cNvSpPr/>
          <p:nvPr/>
        </p:nvSpPr>
        <p:spPr>
          <a:xfrm>
            <a:off x="1866451" y="2528047"/>
            <a:ext cx="720763" cy="15008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71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D8B5-1A87-F114-B042-5BD8BE5A365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48CE2D9-0B74-EF68-C74F-71547E5B4912}"/>
              </a:ext>
            </a:extLst>
          </p:cNvPr>
          <p:cNvGrpSpPr/>
          <p:nvPr/>
        </p:nvGrpSpPr>
        <p:grpSpPr>
          <a:xfrm>
            <a:off x="1605430" y="1073673"/>
            <a:ext cx="5933139" cy="2701221"/>
            <a:chOff x="1534461" y="1240190"/>
            <a:chExt cx="3208150" cy="2669120"/>
          </a:xfrm>
        </p:grpSpPr>
        <p:sp>
          <p:nvSpPr>
            <p:cNvPr id="3" name="TextBox 2">
              <a:extLst>
                <a:ext uri="{FF2B5EF4-FFF2-40B4-BE49-F238E27FC236}">
                  <a16:creationId xmlns:a16="http://schemas.microsoft.com/office/drawing/2014/main" id="{D0E67F5B-22EB-2200-6591-80F99530556D}"/>
                </a:ext>
              </a:extLst>
            </p:cNvPr>
            <p:cNvSpPr txBox="1"/>
            <p:nvPr/>
          </p:nvSpPr>
          <p:spPr>
            <a:xfrm>
              <a:off x="2801066" y="1240190"/>
              <a:ext cx="576835" cy="1003593"/>
            </a:xfrm>
            <a:prstGeom prst="rect">
              <a:avLst/>
            </a:prstGeom>
            <a:noFill/>
          </p:spPr>
          <p:txBody>
            <a:bodyPr wrap="square" rtlCol="0">
              <a:spAutoFit/>
            </a:bodyPr>
            <a:lstStyle/>
            <a:p>
              <a:r>
                <a:rPr lang="en-US" sz="6000" b="1" dirty="0">
                  <a:solidFill>
                    <a:schemeClr val="bg1">
                      <a:lumMod val="75000"/>
                    </a:schemeClr>
                  </a:solidFill>
                  <a:latin typeface="Roboto Slab" pitchFamily="2" charset="0"/>
                  <a:ea typeface="Roboto Slab" pitchFamily="2" charset="0"/>
                  <a:cs typeface="Roboto Slab" pitchFamily="2" charset="0"/>
                </a:rPr>
                <a:t>05</a:t>
              </a:r>
            </a:p>
          </p:txBody>
        </p:sp>
        <p:sp>
          <p:nvSpPr>
            <p:cNvPr id="4" name="TextBox 3">
              <a:extLst>
                <a:ext uri="{FF2B5EF4-FFF2-40B4-BE49-F238E27FC236}">
                  <a16:creationId xmlns:a16="http://schemas.microsoft.com/office/drawing/2014/main" id="{0526167E-8EFD-6DC4-3CDA-BBD2C7CD674A}"/>
                </a:ext>
              </a:extLst>
            </p:cNvPr>
            <p:cNvSpPr txBox="1"/>
            <p:nvPr/>
          </p:nvSpPr>
          <p:spPr>
            <a:xfrm>
              <a:off x="1534461" y="2175832"/>
              <a:ext cx="3208150" cy="1733478"/>
            </a:xfrm>
            <a:prstGeom prst="rect">
              <a:avLst/>
            </a:prstGeom>
            <a:noFill/>
          </p:spPr>
          <p:txBody>
            <a:bodyPr wrap="square" lIns="91440" tIns="45720" rIns="91440" bIns="45720" rtlCol="0" anchor="t">
              <a:spAutoFit/>
            </a:bodyPr>
            <a:lstStyle/>
            <a:p>
              <a:pPr algn="ctr"/>
              <a:r>
                <a:rPr lang="en-US" sz="5400" b="1">
                  <a:solidFill>
                    <a:schemeClr val="accent2">
                      <a:lumMod val="50000"/>
                    </a:schemeClr>
                  </a:solidFill>
                  <a:latin typeface="Roboto Slab"/>
                  <a:ea typeface="Roboto Slab"/>
                  <a:cs typeface="Roboto Slab"/>
                </a:rPr>
                <a:t>Conclusion &amp; Future Works</a:t>
              </a:r>
              <a:endParaRPr lang="en-US"/>
            </a:p>
          </p:txBody>
        </p:sp>
      </p:grpSp>
      <p:sp>
        <p:nvSpPr>
          <p:cNvPr id="5" name="Slide Number Placeholder 4">
            <a:extLst>
              <a:ext uri="{FF2B5EF4-FFF2-40B4-BE49-F238E27FC236}">
                <a16:creationId xmlns:a16="http://schemas.microsoft.com/office/drawing/2014/main" id="{423F54CE-7EFA-0DBC-3914-5DA834DA25C8}"/>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35</a:t>
            </a:fld>
            <a:endParaRPr lang="en-US" sz="1400" dirty="0"/>
          </a:p>
        </p:txBody>
      </p:sp>
      <p:grpSp>
        <p:nvGrpSpPr>
          <p:cNvPr id="6" name="Google Shape;1950;p49">
            <a:extLst>
              <a:ext uri="{FF2B5EF4-FFF2-40B4-BE49-F238E27FC236}">
                <a16:creationId xmlns:a16="http://schemas.microsoft.com/office/drawing/2014/main" id="{342A618F-4B8C-3C9D-5A7F-EBC2E98CF2FE}"/>
              </a:ext>
            </a:extLst>
          </p:cNvPr>
          <p:cNvGrpSpPr/>
          <p:nvPr/>
        </p:nvGrpSpPr>
        <p:grpSpPr>
          <a:xfrm>
            <a:off x="-1238838" y="-2814271"/>
            <a:ext cx="6191222" cy="6569036"/>
            <a:chOff x="-1238838" y="-2814271"/>
            <a:chExt cx="6191222" cy="6569036"/>
          </a:xfrm>
        </p:grpSpPr>
        <p:pic>
          <p:nvPicPr>
            <p:cNvPr id="7" name="Google Shape;1951;p49">
              <a:extLst>
                <a:ext uri="{FF2B5EF4-FFF2-40B4-BE49-F238E27FC236}">
                  <a16:creationId xmlns:a16="http://schemas.microsoft.com/office/drawing/2014/main" id="{46E96C0A-2DA2-521B-D4D5-4AC8D4CD2385}"/>
                </a:ext>
              </a:extLst>
            </p:cNvPr>
            <p:cNvPicPr preferRelativeResize="0"/>
            <p:nvPr/>
          </p:nvPicPr>
          <p:blipFill rotWithShape="1">
            <a:blip r:embed="rId2">
              <a:alphaModFix/>
            </a:blip>
            <a:srcRect l="16960" t="24718" r="7121" b="26177"/>
            <a:stretch/>
          </p:blipFill>
          <p:spPr>
            <a:xfrm flipH="1">
              <a:off x="-860279" y="-1155525"/>
              <a:ext cx="3615750" cy="2759625"/>
            </a:xfrm>
            <a:prstGeom prst="rect">
              <a:avLst/>
            </a:prstGeom>
            <a:noFill/>
            <a:ln>
              <a:noFill/>
            </a:ln>
          </p:spPr>
        </p:pic>
        <p:grpSp>
          <p:nvGrpSpPr>
            <p:cNvPr id="8" name="Google Shape;1952;p49">
              <a:extLst>
                <a:ext uri="{FF2B5EF4-FFF2-40B4-BE49-F238E27FC236}">
                  <a16:creationId xmlns:a16="http://schemas.microsoft.com/office/drawing/2014/main" id="{300B756A-F88F-FE5D-2736-25B9D38CDD7A}"/>
                </a:ext>
              </a:extLst>
            </p:cNvPr>
            <p:cNvGrpSpPr/>
            <p:nvPr/>
          </p:nvGrpSpPr>
          <p:grpSpPr>
            <a:xfrm>
              <a:off x="-1238838" y="-2814271"/>
              <a:ext cx="6191222" cy="6569036"/>
              <a:chOff x="-1238838" y="-2814271"/>
              <a:chExt cx="6191222" cy="6569036"/>
            </a:xfrm>
          </p:grpSpPr>
          <p:sp>
            <p:nvSpPr>
              <p:cNvPr id="10" name="Google Shape;1953;p49">
                <a:extLst>
                  <a:ext uri="{FF2B5EF4-FFF2-40B4-BE49-F238E27FC236}">
                    <a16:creationId xmlns:a16="http://schemas.microsoft.com/office/drawing/2014/main" id="{B0642B52-DF4F-6B18-7AAA-A9753FC160CD}"/>
                  </a:ext>
                </a:extLst>
              </p:cNvPr>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54;p49">
                <a:extLst>
                  <a:ext uri="{FF2B5EF4-FFF2-40B4-BE49-F238E27FC236}">
                    <a16:creationId xmlns:a16="http://schemas.microsoft.com/office/drawing/2014/main" id="{FA15085B-48F6-CC04-9192-562562A7AEE9}"/>
                  </a:ext>
                </a:extLst>
              </p:cNvPr>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55;p49">
                <a:extLst>
                  <a:ext uri="{FF2B5EF4-FFF2-40B4-BE49-F238E27FC236}">
                    <a16:creationId xmlns:a16="http://schemas.microsoft.com/office/drawing/2014/main" id="{6E819557-CEB3-1581-748D-8B7981B50519}"/>
                  </a:ext>
                </a:extLst>
              </p:cNvPr>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956;p49">
                <a:extLst>
                  <a:ext uri="{FF2B5EF4-FFF2-40B4-BE49-F238E27FC236}">
                    <a16:creationId xmlns:a16="http://schemas.microsoft.com/office/drawing/2014/main" id="{F6DE9CC1-AB83-13C2-547D-73D49B3FDAC0}"/>
                  </a:ext>
                </a:extLst>
              </p:cNvPr>
              <p:cNvGrpSpPr/>
              <p:nvPr/>
            </p:nvGrpSpPr>
            <p:grpSpPr>
              <a:xfrm>
                <a:off x="3010374" y="1407525"/>
                <a:ext cx="196674" cy="196585"/>
                <a:chOff x="1101075" y="2142375"/>
                <a:chExt cx="439200" cy="439100"/>
              </a:xfrm>
            </p:grpSpPr>
            <p:sp>
              <p:nvSpPr>
                <p:cNvPr id="26" name="Google Shape;1957;p49">
                  <a:extLst>
                    <a:ext uri="{FF2B5EF4-FFF2-40B4-BE49-F238E27FC236}">
                      <a16:creationId xmlns:a16="http://schemas.microsoft.com/office/drawing/2014/main" id="{D1A8DCE0-B751-61CC-7E5E-2D12CE741FE8}"/>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58;p49">
                  <a:extLst>
                    <a:ext uri="{FF2B5EF4-FFF2-40B4-BE49-F238E27FC236}">
                      <a16:creationId xmlns:a16="http://schemas.microsoft.com/office/drawing/2014/main" id="{60627345-3B57-16AE-0122-2F72BB7026FC}"/>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959;p49">
                <a:extLst>
                  <a:ext uri="{FF2B5EF4-FFF2-40B4-BE49-F238E27FC236}">
                    <a16:creationId xmlns:a16="http://schemas.microsoft.com/office/drawing/2014/main" id="{3A68FE54-71DF-63F2-DF91-03B1509507FC}"/>
                  </a:ext>
                </a:extLst>
              </p:cNvPr>
              <p:cNvGrpSpPr/>
              <p:nvPr/>
            </p:nvGrpSpPr>
            <p:grpSpPr>
              <a:xfrm>
                <a:off x="1890399" y="1114475"/>
                <a:ext cx="196674" cy="196585"/>
                <a:chOff x="1101075" y="2142375"/>
                <a:chExt cx="439200" cy="439100"/>
              </a:xfrm>
            </p:grpSpPr>
            <p:sp>
              <p:nvSpPr>
                <p:cNvPr id="24" name="Google Shape;1960;p49">
                  <a:extLst>
                    <a:ext uri="{FF2B5EF4-FFF2-40B4-BE49-F238E27FC236}">
                      <a16:creationId xmlns:a16="http://schemas.microsoft.com/office/drawing/2014/main" id="{0C88CE41-4783-7E0B-8816-A1790768ACCD}"/>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61;p49">
                  <a:extLst>
                    <a:ext uri="{FF2B5EF4-FFF2-40B4-BE49-F238E27FC236}">
                      <a16:creationId xmlns:a16="http://schemas.microsoft.com/office/drawing/2014/main" id="{D7971A50-AE9F-963A-B5D6-A3E6D1AB4C03}"/>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62;p49">
                <a:extLst>
                  <a:ext uri="{FF2B5EF4-FFF2-40B4-BE49-F238E27FC236}">
                    <a16:creationId xmlns:a16="http://schemas.microsoft.com/office/drawing/2014/main" id="{138943C3-AEBD-005D-233E-F3E45E505D49}"/>
                  </a:ext>
                </a:extLst>
              </p:cNvPr>
              <p:cNvGrpSpPr/>
              <p:nvPr/>
            </p:nvGrpSpPr>
            <p:grpSpPr>
              <a:xfrm>
                <a:off x="2755474" y="1114475"/>
                <a:ext cx="196674" cy="196585"/>
                <a:chOff x="1101075" y="2142375"/>
                <a:chExt cx="439200" cy="439100"/>
              </a:xfrm>
            </p:grpSpPr>
            <p:sp>
              <p:nvSpPr>
                <p:cNvPr id="22" name="Google Shape;1963;p49">
                  <a:extLst>
                    <a:ext uri="{FF2B5EF4-FFF2-40B4-BE49-F238E27FC236}">
                      <a16:creationId xmlns:a16="http://schemas.microsoft.com/office/drawing/2014/main" id="{D3BAD7B5-671B-07E8-99AF-4D5620B44B0D}"/>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64;p49">
                  <a:extLst>
                    <a:ext uri="{FF2B5EF4-FFF2-40B4-BE49-F238E27FC236}">
                      <a16:creationId xmlns:a16="http://schemas.microsoft.com/office/drawing/2014/main" id="{97E37671-32B4-6E19-62DD-53FA38C51B36}"/>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965;p49">
                <a:extLst>
                  <a:ext uri="{FF2B5EF4-FFF2-40B4-BE49-F238E27FC236}">
                    <a16:creationId xmlns:a16="http://schemas.microsoft.com/office/drawing/2014/main" id="{38AB588C-8CA5-B2AC-D9CE-667FED982674}"/>
                  </a:ext>
                </a:extLst>
              </p:cNvPr>
              <p:cNvGrpSpPr/>
              <p:nvPr/>
            </p:nvGrpSpPr>
            <p:grpSpPr>
              <a:xfrm>
                <a:off x="1290099" y="539500"/>
                <a:ext cx="196674" cy="196585"/>
                <a:chOff x="1101075" y="2142375"/>
                <a:chExt cx="439200" cy="439100"/>
              </a:xfrm>
            </p:grpSpPr>
            <p:sp>
              <p:nvSpPr>
                <p:cNvPr id="20" name="Google Shape;1966;p49">
                  <a:extLst>
                    <a:ext uri="{FF2B5EF4-FFF2-40B4-BE49-F238E27FC236}">
                      <a16:creationId xmlns:a16="http://schemas.microsoft.com/office/drawing/2014/main" id="{1D2A7080-B1C2-812E-4096-8189F049AD72}"/>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7;p49">
                  <a:extLst>
                    <a:ext uri="{FF2B5EF4-FFF2-40B4-BE49-F238E27FC236}">
                      <a16:creationId xmlns:a16="http://schemas.microsoft.com/office/drawing/2014/main" id="{BBAC2F20-82D2-6407-72E7-9C245A6A1E11}"/>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968;p49">
                <a:extLst>
                  <a:ext uri="{FF2B5EF4-FFF2-40B4-BE49-F238E27FC236}">
                    <a16:creationId xmlns:a16="http://schemas.microsoft.com/office/drawing/2014/main" id="{3C83575A-D9A7-707F-9439-C15A99CF96DF}"/>
                  </a:ext>
                </a:extLst>
              </p:cNvPr>
              <p:cNvGrpSpPr/>
              <p:nvPr/>
            </p:nvGrpSpPr>
            <p:grpSpPr>
              <a:xfrm>
                <a:off x="2022774" y="671500"/>
                <a:ext cx="196674" cy="196585"/>
                <a:chOff x="1101075" y="2142375"/>
                <a:chExt cx="439200" cy="439100"/>
              </a:xfrm>
            </p:grpSpPr>
            <p:sp>
              <p:nvSpPr>
                <p:cNvPr id="18" name="Google Shape;1969;p49">
                  <a:extLst>
                    <a:ext uri="{FF2B5EF4-FFF2-40B4-BE49-F238E27FC236}">
                      <a16:creationId xmlns:a16="http://schemas.microsoft.com/office/drawing/2014/main" id="{7176ADA0-C0FA-99AB-3C5D-09DA40ED1C5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0;p49">
                  <a:extLst>
                    <a:ext uri="{FF2B5EF4-FFF2-40B4-BE49-F238E27FC236}">
                      <a16:creationId xmlns:a16="http://schemas.microsoft.com/office/drawing/2014/main" id="{156D84D5-6538-23B1-C932-EA70C64BBBF0}"/>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8" name="Google Shape;1971;p49">
            <a:extLst>
              <a:ext uri="{FF2B5EF4-FFF2-40B4-BE49-F238E27FC236}">
                <a16:creationId xmlns:a16="http://schemas.microsoft.com/office/drawing/2014/main" id="{5AE12226-8085-16FB-8545-43B582FD9DED}"/>
              </a:ext>
            </a:extLst>
          </p:cNvPr>
          <p:cNvGrpSpPr/>
          <p:nvPr/>
        </p:nvGrpSpPr>
        <p:grpSpPr>
          <a:xfrm>
            <a:off x="4571996" y="2268220"/>
            <a:ext cx="5022035" cy="4764449"/>
            <a:chOff x="4571996" y="2268220"/>
            <a:chExt cx="5022035" cy="4764449"/>
          </a:xfrm>
        </p:grpSpPr>
        <p:pic>
          <p:nvPicPr>
            <p:cNvPr id="29" name="Google Shape;1972;p49">
              <a:extLst>
                <a:ext uri="{FF2B5EF4-FFF2-40B4-BE49-F238E27FC236}">
                  <a16:creationId xmlns:a16="http://schemas.microsoft.com/office/drawing/2014/main" id="{8DFB35C4-E9E2-82B7-21C8-C897C0CFB4B4}"/>
                </a:ext>
              </a:extLst>
            </p:cNvPr>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30" name="Google Shape;1973;p49">
              <a:extLst>
                <a:ext uri="{FF2B5EF4-FFF2-40B4-BE49-F238E27FC236}">
                  <a16:creationId xmlns:a16="http://schemas.microsoft.com/office/drawing/2014/main" id="{6712E32A-8A5C-00BB-4260-6A105AC194F6}"/>
                </a:ext>
              </a:extLst>
            </p:cNvPr>
            <p:cNvGrpSpPr/>
            <p:nvPr/>
          </p:nvGrpSpPr>
          <p:grpSpPr>
            <a:xfrm rot="10800000">
              <a:off x="4571996" y="2268220"/>
              <a:ext cx="5022035" cy="4764449"/>
              <a:chOff x="-494406" y="-1584825"/>
              <a:chExt cx="4397193" cy="4171657"/>
            </a:xfrm>
          </p:grpSpPr>
          <p:grpSp>
            <p:nvGrpSpPr>
              <p:cNvPr id="34" name="Google Shape;1974;p49">
                <a:extLst>
                  <a:ext uri="{FF2B5EF4-FFF2-40B4-BE49-F238E27FC236}">
                    <a16:creationId xmlns:a16="http://schemas.microsoft.com/office/drawing/2014/main" id="{D0E40ACB-ECD1-B269-F7DB-327535D04DCB}"/>
                  </a:ext>
                </a:extLst>
              </p:cNvPr>
              <p:cNvGrpSpPr/>
              <p:nvPr/>
            </p:nvGrpSpPr>
            <p:grpSpPr>
              <a:xfrm>
                <a:off x="245875" y="-51824"/>
                <a:ext cx="208200" cy="1824700"/>
                <a:chOff x="1040050" y="3812126"/>
                <a:chExt cx="208200" cy="1824700"/>
              </a:xfrm>
            </p:grpSpPr>
            <p:sp>
              <p:nvSpPr>
                <p:cNvPr id="72" name="Google Shape;1975;p49">
                  <a:extLst>
                    <a:ext uri="{FF2B5EF4-FFF2-40B4-BE49-F238E27FC236}">
                      <a16:creationId xmlns:a16="http://schemas.microsoft.com/office/drawing/2014/main" id="{F43AEE6F-18D8-A53B-172D-8A7046A35AF3}"/>
                    </a:ext>
                  </a:extLst>
                </p:cNvPr>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76;p49">
                  <a:extLst>
                    <a:ext uri="{FF2B5EF4-FFF2-40B4-BE49-F238E27FC236}">
                      <a16:creationId xmlns:a16="http://schemas.microsoft.com/office/drawing/2014/main" id="{37218050-4C1B-280D-083F-6978A6D890B4}"/>
                    </a:ext>
                  </a:extLst>
                </p:cNvPr>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977;p49">
                <a:extLst>
                  <a:ext uri="{FF2B5EF4-FFF2-40B4-BE49-F238E27FC236}">
                    <a16:creationId xmlns:a16="http://schemas.microsoft.com/office/drawing/2014/main" id="{65561935-8F3C-7F20-2995-AA957CE8453B}"/>
                  </a:ext>
                </a:extLst>
              </p:cNvPr>
              <p:cNvGrpSpPr/>
              <p:nvPr/>
            </p:nvGrpSpPr>
            <p:grpSpPr>
              <a:xfrm rot="-8100000">
                <a:off x="540898" y="-1172741"/>
                <a:ext cx="2552124" cy="3347490"/>
                <a:chOff x="2976325" y="908175"/>
                <a:chExt cx="4028179" cy="5283555"/>
              </a:xfrm>
            </p:grpSpPr>
            <p:sp>
              <p:nvSpPr>
                <p:cNvPr id="69" name="Google Shape;1978;p49">
                  <a:extLst>
                    <a:ext uri="{FF2B5EF4-FFF2-40B4-BE49-F238E27FC236}">
                      <a16:creationId xmlns:a16="http://schemas.microsoft.com/office/drawing/2014/main" id="{29F48DD4-5E64-B53D-1C34-8C89E39CE166}"/>
                    </a:ext>
                  </a:extLst>
                </p:cNvPr>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79;p49">
                  <a:extLst>
                    <a:ext uri="{FF2B5EF4-FFF2-40B4-BE49-F238E27FC236}">
                      <a16:creationId xmlns:a16="http://schemas.microsoft.com/office/drawing/2014/main" id="{7F937306-9748-3B05-8062-1362FD6E51A0}"/>
                    </a:ext>
                  </a:extLst>
                </p:cNvPr>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0;p49">
                  <a:extLst>
                    <a:ext uri="{FF2B5EF4-FFF2-40B4-BE49-F238E27FC236}">
                      <a16:creationId xmlns:a16="http://schemas.microsoft.com/office/drawing/2014/main" id="{6D763295-A366-5BC5-B34D-EB02BD698CCF}"/>
                    </a:ext>
                  </a:extLst>
                </p:cNvPr>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981;p49">
                <a:extLst>
                  <a:ext uri="{FF2B5EF4-FFF2-40B4-BE49-F238E27FC236}">
                    <a16:creationId xmlns:a16="http://schemas.microsoft.com/office/drawing/2014/main" id="{DB3CDEE9-2A24-0E13-C346-367EC867448E}"/>
                  </a:ext>
                </a:extLst>
              </p:cNvPr>
              <p:cNvGrpSpPr/>
              <p:nvPr/>
            </p:nvGrpSpPr>
            <p:grpSpPr>
              <a:xfrm>
                <a:off x="-1" y="621223"/>
                <a:ext cx="699940" cy="478601"/>
                <a:chOff x="39722" y="4349021"/>
                <a:chExt cx="1061964" cy="726143"/>
              </a:xfrm>
            </p:grpSpPr>
            <p:grpSp>
              <p:nvGrpSpPr>
                <p:cNvPr id="60" name="Google Shape;1982;p49">
                  <a:extLst>
                    <a:ext uri="{FF2B5EF4-FFF2-40B4-BE49-F238E27FC236}">
                      <a16:creationId xmlns:a16="http://schemas.microsoft.com/office/drawing/2014/main" id="{B0E5FCD9-4B10-8F19-459D-40B9A84CE089}"/>
                    </a:ext>
                  </a:extLst>
                </p:cNvPr>
                <p:cNvGrpSpPr/>
                <p:nvPr/>
              </p:nvGrpSpPr>
              <p:grpSpPr>
                <a:xfrm rot="2700000">
                  <a:off x="140502" y="4460924"/>
                  <a:ext cx="524584" cy="502337"/>
                  <a:chOff x="1189791" y="-1767331"/>
                  <a:chExt cx="904284" cy="865933"/>
                </a:xfrm>
              </p:grpSpPr>
              <p:sp>
                <p:nvSpPr>
                  <p:cNvPr id="62" name="Google Shape;1983;p49">
                    <a:extLst>
                      <a:ext uri="{FF2B5EF4-FFF2-40B4-BE49-F238E27FC236}">
                        <a16:creationId xmlns:a16="http://schemas.microsoft.com/office/drawing/2014/main" id="{BC273977-645A-E026-088A-D55397608D22}"/>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984;p49">
                    <a:extLst>
                      <a:ext uri="{FF2B5EF4-FFF2-40B4-BE49-F238E27FC236}">
                        <a16:creationId xmlns:a16="http://schemas.microsoft.com/office/drawing/2014/main" id="{D7F09CCE-EE2E-7108-E933-7F963B91EF2B}"/>
                      </a:ext>
                    </a:extLst>
                  </p:cNvPr>
                  <p:cNvGrpSpPr/>
                  <p:nvPr/>
                </p:nvGrpSpPr>
                <p:grpSpPr>
                  <a:xfrm>
                    <a:off x="1232795" y="-1740829"/>
                    <a:ext cx="717621" cy="717392"/>
                    <a:chOff x="1483457" y="3953671"/>
                    <a:chExt cx="717621" cy="717392"/>
                  </a:xfrm>
                </p:grpSpPr>
                <p:sp>
                  <p:nvSpPr>
                    <p:cNvPr id="64" name="Google Shape;1985;p49">
                      <a:extLst>
                        <a:ext uri="{FF2B5EF4-FFF2-40B4-BE49-F238E27FC236}">
                          <a16:creationId xmlns:a16="http://schemas.microsoft.com/office/drawing/2014/main" id="{59446F61-322D-C2D2-33A5-559ACF56E4AA}"/>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6;p49">
                      <a:extLst>
                        <a:ext uri="{FF2B5EF4-FFF2-40B4-BE49-F238E27FC236}">
                          <a16:creationId xmlns:a16="http://schemas.microsoft.com/office/drawing/2014/main" id="{BD2CC050-4368-DB28-0E97-7234AF67CE9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7;p49">
                      <a:extLst>
                        <a:ext uri="{FF2B5EF4-FFF2-40B4-BE49-F238E27FC236}">
                          <a16:creationId xmlns:a16="http://schemas.microsoft.com/office/drawing/2014/main" id="{5678143C-BF36-C6E1-54E0-5A9D47BE7E93}"/>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8;p49">
                      <a:extLst>
                        <a:ext uri="{FF2B5EF4-FFF2-40B4-BE49-F238E27FC236}">
                          <a16:creationId xmlns:a16="http://schemas.microsoft.com/office/drawing/2014/main" id="{4C3D5A4F-AC2F-D646-8BB4-241EE37A628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9;p49">
                      <a:extLst>
                        <a:ext uri="{FF2B5EF4-FFF2-40B4-BE49-F238E27FC236}">
                          <a16:creationId xmlns:a16="http://schemas.microsoft.com/office/drawing/2014/main" id="{0A3E174C-3B69-9403-6DC9-5A9EB86DABE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Google Shape;1990;p49">
                  <a:extLst>
                    <a:ext uri="{FF2B5EF4-FFF2-40B4-BE49-F238E27FC236}">
                      <a16:creationId xmlns:a16="http://schemas.microsoft.com/office/drawing/2014/main" id="{B6BC07FA-76F9-794C-9C1E-A0751CBCE801}"/>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991;p49">
                <a:extLst>
                  <a:ext uri="{FF2B5EF4-FFF2-40B4-BE49-F238E27FC236}">
                    <a16:creationId xmlns:a16="http://schemas.microsoft.com/office/drawing/2014/main" id="{60D5F6A8-C984-29B7-C814-5057AD56A3E2}"/>
                  </a:ext>
                </a:extLst>
              </p:cNvPr>
              <p:cNvGrpSpPr/>
              <p:nvPr/>
            </p:nvGrpSpPr>
            <p:grpSpPr>
              <a:xfrm>
                <a:off x="955673" y="11"/>
                <a:ext cx="592576" cy="405260"/>
                <a:chOff x="39722" y="4349021"/>
                <a:chExt cx="1061964" cy="726143"/>
              </a:xfrm>
            </p:grpSpPr>
            <p:grpSp>
              <p:nvGrpSpPr>
                <p:cNvPr id="51" name="Google Shape;1992;p49">
                  <a:extLst>
                    <a:ext uri="{FF2B5EF4-FFF2-40B4-BE49-F238E27FC236}">
                      <a16:creationId xmlns:a16="http://schemas.microsoft.com/office/drawing/2014/main" id="{0241B07C-08D3-0B56-8E4F-30E04BC6AF8D}"/>
                    </a:ext>
                  </a:extLst>
                </p:cNvPr>
                <p:cNvGrpSpPr/>
                <p:nvPr/>
              </p:nvGrpSpPr>
              <p:grpSpPr>
                <a:xfrm rot="2700000">
                  <a:off x="140502" y="4460924"/>
                  <a:ext cx="524584" cy="502337"/>
                  <a:chOff x="1189791" y="-1767331"/>
                  <a:chExt cx="904284" cy="865933"/>
                </a:xfrm>
              </p:grpSpPr>
              <p:sp>
                <p:nvSpPr>
                  <p:cNvPr id="53" name="Google Shape;1993;p49">
                    <a:extLst>
                      <a:ext uri="{FF2B5EF4-FFF2-40B4-BE49-F238E27FC236}">
                        <a16:creationId xmlns:a16="http://schemas.microsoft.com/office/drawing/2014/main" id="{5179D2BC-E6F6-E80B-0BC6-3033EECD36C8}"/>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1994;p49">
                    <a:extLst>
                      <a:ext uri="{FF2B5EF4-FFF2-40B4-BE49-F238E27FC236}">
                        <a16:creationId xmlns:a16="http://schemas.microsoft.com/office/drawing/2014/main" id="{E52E410A-6864-EA2B-1392-381B50FBCE49}"/>
                      </a:ext>
                    </a:extLst>
                  </p:cNvPr>
                  <p:cNvGrpSpPr/>
                  <p:nvPr/>
                </p:nvGrpSpPr>
                <p:grpSpPr>
                  <a:xfrm>
                    <a:off x="1232795" y="-1740829"/>
                    <a:ext cx="717621" cy="717392"/>
                    <a:chOff x="1483457" y="3953671"/>
                    <a:chExt cx="717621" cy="717392"/>
                  </a:xfrm>
                </p:grpSpPr>
                <p:sp>
                  <p:nvSpPr>
                    <p:cNvPr id="55" name="Google Shape;1995;p49">
                      <a:extLst>
                        <a:ext uri="{FF2B5EF4-FFF2-40B4-BE49-F238E27FC236}">
                          <a16:creationId xmlns:a16="http://schemas.microsoft.com/office/drawing/2014/main" id="{263CE728-1D37-2813-341C-507D41039BC9}"/>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96;p49">
                      <a:extLst>
                        <a:ext uri="{FF2B5EF4-FFF2-40B4-BE49-F238E27FC236}">
                          <a16:creationId xmlns:a16="http://schemas.microsoft.com/office/drawing/2014/main" id="{21CCE472-53AC-B5C5-256E-8DE11AB1294A}"/>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97;p49">
                      <a:extLst>
                        <a:ext uri="{FF2B5EF4-FFF2-40B4-BE49-F238E27FC236}">
                          <a16:creationId xmlns:a16="http://schemas.microsoft.com/office/drawing/2014/main" id="{77ED1EE4-F24D-D83A-8B57-4F37EC2D02FA}"/>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98;p49">
                      <a:extLst>
                        <a:ext uri="{FF2B5EF4-FFF2-40B4-BE49-F238E27FC236}">
                          <a16:creationId xmlns:a16="http://schemas.microsoft.com/office/drawing/2014/main" id="{0671AC07-0791-B551-F2E2-B946F37901CD}"/>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99;p49">
                      <a:extLst>
                        <a:ext uri="{FF2B5EF4-FFF2-40B4-BE49-F238E27FC236}">
                          <a16:creationId xmlns:a16="http://schemas.microsoft.com/office/drawing/2014/main" id="{E5F74CD1-074C-5E1A-43E2-BA4A46DE956A}"/>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2000;p49">
                  <a:extLst>
                    <a:ext uri="{FF2B5EF4-FFF2-40B4-BE49-F238E27FC236}">
                      <a16:creationId xmlns:a16="http://schemas.microsoft.com/office/drawing/2014/main" id="{866A965B-DA4A-6F38-DFA8-F40DA0065745}"/>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001;p49">
                <a:extLst>
                  <a:ext uri="{FF2B5EF4-FFF2-40B4-BE49-F238E27FC236}">
                    <a16:creationId xmlns:a16="http://schemas.microsoft.com/office/drawing/2014/main" id="{FA6EF1D6-3073-9FF6-669B-B690F0F20EF7}"/>
                  </a:ext>
                </a:extLst>
              </p:cNvPr>
              <p:cNvGrpSpPr/>
              <p:nvPr/>
            </p:nvGrpSpPr>
            <p:grpSpPr>
              <a:xfrm>
                <a:off x="441574" y="-36652"/>
                <a:ext cx="699940" cy="478601"/>
                <a:chOff x="39722" y="4349021"/>
                <a:chExt cx="1061964" cy="726143"/>
              </a:xfrm>
            </p:grpSpPr>
            <p:grpSp>
              <p:nvGrpSpPr>
                <p:cNvPr id="42" name="Google Shape;2002;p49">
                  <a:extLst>
                    <a:ext uri="{FF2B5EF4-FFF2-40B4-BE49-F238E27FC236}">
                      <a16:creationId xmlns:a16="http://schemas.microsoft.com/office/drawing/2014/main" id="{A893CE03-75B0-1627-A1C7-538E246B3E77}"/>
                    </a:ext>
                  </a:extLst>
                </p:cNvPr>
                <p:cNvGrpSpPr/>
                <p:nvPr/>
              </p:nvGrpSpPr>
              <p:grpSpPr>
                <a:xfrm rot="2700000">
                  <a:off x="140502" y="4460924"/>
                  <a:ext cx="524584" cy="502337"/>
                  <a:chOff x="1189791" y="-1767331"/>
                  <a:chExt cx="904284" cy="865933"/>
                </a:xfrm>
              </p:grpSpPr>
              <p:sp>
                <p:nvSpPr>
                  <p:cNvPr id="44" name="Google Shape;2003;p49">
                    <a:extLst>
                      <a:ext uri="{FF2B5EF4-FFF2-40B4-BE49-F238E27FC236}">
                        <a16:creationId xmlns:a16="http://schemas.microsoft.com/office/drawing/2014/main" id="{3AF02292-5478-6D7B-C9B4-2BDA1A97B6D4}"/>
                      </a:ext>
                    </a:extLst>
                  </p:cNvPr>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2004;p49">
                    <a:extLst>
                      <a:ext uri="{FF2B5EF4-FFF2-40B4-BE49-F238E27FC236}">
                        <a16:creationId xmlns:a16="http://schemas.microsoft.com/office/drawing/2014/main" id="{4A8390AA-EE8F-9665-390C-D3E840078364}"/>
                      </a:ext>
                    </a:extLst>
                  </p:cNvPr>
                  <p:cNvGrpSpPr/>
                  <p:nvPr/>
                </p:nvGrpSpPr>
                <p:grpSpPr>
                  <a:xfrm>
                    <a:off x="1232795" y="-1740829"/>
                    <a:ext cx="717621" cy="717392"/>
                    <a:chOff x="1483457" y="3953671"/>
                    <a:chExt cx="717621" cy="717392"/>
                  </a:xfrm>
                </p:grpSpPr>
                <p:sp>
                  <p:nvSpPr>
                    <p:cNvPr id="46" name="Google Shape;2005;p49">
                      <a:extLst>
                        <a:ext uri="{FF2B5EF4-FFF2-40B4-BE49-F238E27FC236}">
                          <a16:creationId xmlns:a16="http://schemas.microsoft.com/office/drawing/2014/main" id="{F52E95A6-7642-9972-0724-44806E65F2C9}"/>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06;p49">
                      <a:extLst>
                        <a:ext uri="{FF2B5EF4-FFF2-40B4-BE49-F238E27FC236}">
                          <a16:creationId xmlns:a16="http://schemas.microsoft.com/office/drawing/2014/main" id="{5064B37E-1032-7802-1624-B9AE1E3184EC}"/>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07;p49">
                      <a:extLst>
                        <a:ext uri="{FF2B5EF4-FFF2-40B4-BE49-F238E27FC236}">
                          <a16:creationId xmlns:a16="http://schemas.microsoft.com/office/drawing/2014/main" id="{9D899646-1EAC-2686-1CDA-8FFFDE456E05}"/>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08;p49">
                      <a:extLst>
                        <a:ext uri="{FF2B5EF4-FFF2-40B4-BE49-F238E27FC236}">
                          <a16:creationId xmlns:a16="http://schemas.microsoft.com/office/drawing/2014/main" id="{73837998-146B-3F22-9F73-9FEB93FB3AB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09;p49">
                      <a:extLst>
                        <a:ext uri="{FF2B5EF4-FFF2-40B4-BE49-F238E27FC236}">
                          <a16:creationId xmlns:a16="http://schemas.microsoft.com/office/drawing/2014/main" id="{3DAC9DA2-49D3-D989-1925-F4E096A78FD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 name="Google Shape;2010;p49">
                  <a:extLst>
                    <a:ext uri="{FF2B5EF4-FFF2-40B4-BE49-F238E27FC236}">
                      <a16:creationId xmlns:a16="http://schemas.microsoft.com/office/drawing/2014/main" id="{69DF6683-3EAF-96BC-56DC-E9AE280785A5}"/>
                    </a:ext>
                  </a:extLst>
                </p:cNvPr>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011;p49">
                <a:extLst>
                  <a:ext uri="{FF2B5EF4-FFF2-40B4-BE49-F238E27FC236}">
                    <a16:creationId xmlns:a16="http://schemas.microsoft.com/office/drawing/2014/main" id="{52E84931-393A-518E-22FB-7D3C69B937A0}"/>
                  </a:ext>
                </a:extLst>
              </p:cNvPr>
              <p:cNvGrpSpPr/>
              <p:nvPr/>
            </p:nvGrpSpPr>
            <p:grpSpPr>
              <a:xfrm>
                <a:off x="-494406" y="-252396"/>
                <a:ext cx="1741563" cy="1288563"/>
                <a:chOff x="-494406" y="-252396"/>
                <a:chExt cx="1741563" cy="1288563"/>
              </a:xfrm>
            </p:grpSpPr>
            <p:sp>
              <p:nvSpPr>
                <p:cNvPr id="40" name="Google Shape;2012;p49">
                  <a:extLst>
                    <a:ext uri="{FF2B5EF4-FFF2-40B4-BE49-F238E27FC236}">
                      <a16:creationId xmlns:a16="http://schemas.microsoft.com/office/drawing/2014/main" id="{81F442F2-B097-03E8-C8AA-F5F2EEF4F5EF}"/>
                    </a:ext>
                  </a:extLst>
                </p:cNvPr>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13;p49">
                  <a:extLst>
                    <a:ext uri="{FF2B5EF4-FFF2-40B4-BE49-F238E27FC236}">
                      <a16:creationId xmlns:a16="http://schemas.microsoft.com/office/drawing/2014/main" id="{26DD7A0E-43AB-3581-6DC5-1344ACCF0454}"/>
                    </a:ext>
                  </a:extLst>
                </p:cNvPr>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2014;p49">
              <a:extLst>
                <a:ext uri="{FF2B5EF4-FFF2-40B4-BE49-F238E27FC236}">
                  <a16:creationId xmlns:a16="http://schemas.microsoft.com/office/drawing/2014/main" id="{C1DE8A3D-52D5-A3A3-F80F-8FDE8F0A52E2}"/>
                </a:ext>
              </a:extLst>
            </p:cNvPr>
            <p:cNvGrpSpPr/>
            <p:nvPr/>
          </p:nvGrpSpPr>
          <p:grpSpPr>
            <a:xfrm>
              <a:off x="5643425" y="4968525"/>
              <a:ext cx="439200" cy="439100"/>
              <a:chOff x="1101075" y="2142375"/>
              <a:chExt cx="439200" cy="439100"/>
            </a:xfrm>
          </p:grpSpPr>
          <p:sp>
            <p:nvSpPr>
              <p:cNvPr id="32" name="Google Shape;2015;p49">
                <a:extLst>
                  <a:ext uri="{FF2B5EF4-FFF2-40B4-BE49-F238E27FC236}">
                    <a16:creationId xmlns:a16="http://schemas.microsoft.com/office/drawing/2014/main" id="{9CA4DD87-33D1-A328-9807-FEB7D8E24FC9}"/>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16;p49">
                <a:extLst>
                  <a:ext uri="{FF2B5EF4-FFF2-40B4-BE49-F238E27FC236}">
                    <a16:creationId xmlns:a16="http://schemas.microsoft.com/office/drawing/2014/main" id="{275208C2-E6D5-B98E-7966-9BD8D8AC7E65}"/>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42031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8E52-5472-06C0-2270-8F94C18555D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9ED29BF-6468-0742-A5F2-4F397BB625C7}"/>
              </a:ext>
            </a:extLst>
          </p:cNvPr>
          <p:cNvSpPr txBox="1">
            <a:spLocks/>
          </p:cNvSpPr>
          <p:nvPr/>
        </p:nvSpPr>
        <p:spPr>
          <a:xfrm>
            <a:off x="566016" y="269871"/>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5. Conclusion &amp; Future Work</a:t>
            </a:r>
          </a:p>
        </p:txBody>
      </p:sp>
      <p:sp>
        <p:nvSpPr>
          <p:cNvPr id="13" name="TextBox 12">
            <a:extLst>
              <a:ext uri="{FF2B5EF4-FFF2-40B4-BE49-F238E27FC236}">
                <a16:creationId xmlns:a16="http://schemas.microsoft.com/office/drawing/2014/main" id="{F8EC09A7-8C46-6D32-1DF1-4730F85442C7}"/>
              </a:ext>
            </a:extLst>
          </p:cNvPr>
          <p:cNvSpPr txBox="1"/>
          <p:nvPr/>
        </p:nvSpPr>
        <p:spPr>
          <a:xfrm>
            <a:off x="876064" y="1118365"/>
            <a:ext cx="7109318" cy="1136721"/>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Results showed knowledge graph tree effectively analyzes emotions in context.</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our model outperforms the original EMOTIC baseline.</a:t>
            </a:r>
          </a:p>
        </p:txBody>
      </p:sp>
      <p:sp>
        <p:nvSpPr>
          <p:cNvPr id="5" name="TextBox 4">
            <a:extLst>
              <a:ext uri="{FF2B5EF4-FFF2-40B4-BE49-F238E27FC236}">
                <a16:creationId xmlns:a16="http://schemas.microsoft.com/office/drawing/2014/main" id="{00D10D6C-41E7-E53A-099E-AA6C6A9BF24B}"/>
              </a:ext>
            </a:extLst>
          </p:cNvPr>
          <p:cNvSpPr txBox="1"/>
          <p:nvPr/>
        </p:nvSpPr>
        <p:spPr>
          <a:xfrm>
            <a:off x="876064" y="2818076"/>
            <a:ext cx="7109318" cy="1856919"/>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Multiple subjects</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Interactions</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Occlusions</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Camera angles</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Lighting conditions</a:t>
            </a:r>
            <a:endParaRPr lang="en-US"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CB01FE2-71CF-722F-E684-239B3553DB6D}"/>
              </a:ext>
            </a:extLst>
          </p:cNvPr>
          <p:cNvSpPr txBox="1"/>
          <p:nvPr/>
        </p:nvSpPr>
        <p:spPr>
          <a:xfrm>
            <a:off x="560337" y="749033"/>
            <a:ext cx="4572000" cy="369332"/>
          </a:xfrm>
          <a:prstGeom prst="rect">
            <a:avLst/>
          </a:prstGeom>
          <a:noFill/>
        </p:spPr>
        <p:txBody>
          <a:bodyPr wrap="square">
            <a:spAutoFit/>
          </a:bodyPr>
          <a:lstStyle/>
          <a:p>
            <a:r>
              <a:rPr lang="en-US" sz="1800">
                <a:latin typeface="Roboto Slab" pitchFamily="2" charset="0"/>
                <a:ea typeface="Roboto Slab" pitchFamily="2" charset="0"/>
                <a:cs typeface="Roboto Slab" pitchFamily="2" charset="0"/>
              </a:rPr>
              <a:t>Conclusion</a:t>
            </a:r>
          </a:p>
        </p:txBody>
      </p:sp>
      <p:sp>
        <p:nvSpPr>
          <p:cNvPr id="7" name="TextBox 6">
            <a:extLst>
              <a:ext uri="{FF2B5EF4-FFF2-40B4-BE49-F238E27FC236}">
                <a16:creationId xmlns:a16="http://schemas.microsoft.com/office/drawing/2014/main" id="{52490445-2355-2947-2A90-E0F58FEBC205}"/>
              </a:ext>
            </a:extLst>
          </p:cNvPr>
          <p:cNvSpPr txBox="1"/>
          <p:nvPr/>
        </p:nvSpPr>
        <p:spPr>
          <a:xfrm>
            <a:off x="595506" y="2410905"/>
            <a:ext cx="4572000" cy="369332"/>
          </a:xfrm>
          <a:prstGeom prst="rect">
            <a:avLst/>
          </a:prstGeom>
          <a:noFill/>
        </p:spPr>
        <p:txBody>
          <a:bodyPr wrap="square">
            <a:spAutoFit/>
          </a:bodyPr>
          <a:lstStyle/>
          <a:p>
            <a:r>
              <a:rPr lang="en-US" sz="1800" dirty="0">
                <a:latin typeface="Roboto Slab" pitchFamily="2" charset="0"/>
                <a:ea typeface="Roboto Slab" pitchFamily="2" charset="0"/>
                <a:cs typeface="Roboto Slab" pitchFamily="2" charset="0"/>
              </a:rPr>
              <a:t>Limitation</a:t>
            </a:r>
          </a:p>
        </p:txBody>
      </p:sp>
      <p:sp>
        <p:nvSpPr>
          <p:cNvPr id="4" name="Slide Number Placeholder 4">
            <a:extLst>
              <a:ext uri="{FF2B5EF4-FFF2-40B4-BE49-F238E27FC236}">
                <a16:creationId xmlns:a16="http://schemas.microsoft.com/office/drawing/2014/main" id="{FF3CB5AA-7EE2-5A77-72B4-00EA74A9EC89}"/>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36</a:t>
            </a:fld>
            <a:endParaRPr lang="en-US" sz="1400" dirty="0"/>
          </a:p>
        </p:txBody>
      </p:sp>
    </p:spTree>
    <p:extLst>
      <p:ext uri="{BB962C8B-B14F-4D97-AF65-F5344CB8AC3E}">
        <p14:creationId xmlns:p14="http://schemas.microsoft.com/office/powerpoint/2010/main" val="3758209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6A4C-F9D8-C96C-094B-ECA81E5AFEF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2EF2091-E355-86F2-D0F6-C7565571EBC4}"/>
              </a:ext>
            </a:extLst>
          </p:cNvPr>
          <p:cNvSpPr txBox="1">
            <a:spLocks/>
          </p:cNvSpPr>
          <p:nvPr/>
        </p:nvSpPr>
        <p:spPr>
          <a:xfrm>
            <a:off x="560337" y="241024"/>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5. Conclusion &amp; Future Work</a:t>
            </a:r>
          </a:p>
        </p:txBody>
      </p:sp>
      <p:sp>
        <p:nvSpPr>
          <p:cNvPr id="7" name="TextBox 6">
            <a:extLst>
              <a:ext uri="{FF2B5EF4-FFF2-40B4-BE49-F238E27FC236}">
                <a16:creationId xmlns:a16="http://schemas.microsoft.com/office/drawing/2014/main" id="{14B8E807-AFDF-B121-3F52-E41A5DC20500}"/>
              </a:ext>
            </a:extLst>
          </p:cNvPr>
          <p:cNvSpPr txBox="1"/>
          <p:nvPr/>
        </p:nvSpPr>
        <p:spPr>
          <a:xfrm>
            <a:off x="756947" y="1219697"/>
            <a:ext cx="7114167" cy="2217017"/>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Needs further development for better semantic richness and connectivity.</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Adding branches (e.g., face, body shape) enhances feature representation.</a:t>
            </a:r>
          </a:p>
          <a:p>
            <a:pPr marL="285750" indent="-285750" algn="just">
              <a:lnSpc>
                <a:spcPct val="13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Combining large language models with Vision-Language Models improves semantic analysis and visual feature alignment.</a:t>
            </a:r>
          </a:p>
        </p:txBody>
      </p:sp>
      <p:sp>
        <p:nvSpPr>
          <p:cNvPr id="4" name="TextBox 3">
            <a:extLst>
              <a:ext uri="{FF2B5EF4-FFF2-40B4-BE49-F238E27FC236}">
                <a16:creationId xmlns:a16="http://schemas.microsoft.com/office/drawing/2014/main" id="{F1D37CD0-FB12-1356-E7E8-63B921EC3FE5}"/>
              </a:ext>
            </a:extLst>
          </p:cNvPr>
          <p:cNvSpPr txBox="1"/>
          <p:nvPr/>
        </p:nvSpPr>
        <p:spPr>
          <a:xfrm>
            <a:off x="621865" y="711688"/>
            <a:ext cx="4572000" cy="369332"/>
          </a:xfrm>
          <a:prstGeom prst="rect">
            <a:avLst/>
          </a:prstGeom>
          <a:noFill/>
        </p:spPr>
        <p:txBody>
          <a:bodyPr wrap="square">
            <a:spAutoFit/>
          </a:bodyPr>
          <a:lstStyle/>
          <a:p>
            <a:r>
              <a:rPr lang="en-US" sz="1800">
                <a:latin typeface="Roboto Slab" pitchFamily="2" charset="0"/>
                <a:ea typeface="Roboto Slab" pitchFamily="2" charset="0"/>
                <a:cs typeface="Roboto Slab" pitchFamily="2" charset="0"/>
              </a:rPr>
              <a:t>Future Work</a:t>
            </a:r>
          </a:p>
        </p:txBody>
      </p:sp>
      <p:sp>
        <p:nvSpPr>
          <p:cNvPr id="3" name="Slide Number Placeholder 4">
            <a:extLst>
              <a:ext uri="{FF2B5EF4-FFF2-40B4-BE49-F238E27FC236}">
                <a16:creationId xmlns:a16="http://schemas.microsoft.com/office/drawing/2014/main" id="{2335D6A3-22B6-1CCE-7342-755FEBF15EC1}"/>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37</a:t>
            </a:fld>
            <a:endParaRPr lang="en-US" sz="1400" dirty="0"/>
          </a:p>
        </p:txBody>
      </p:sp>
    </p:spTree>
    <p:extLst>
      <p:ext uri="{BB962C8B-B14F-4D97-AF65-F5344CB8AC3E}">
        <p14:creationId xmlns:p14="http://schemas.microsoft.com/office/powerpoint/2010/main" val="426031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6E8EE-A405-35AC-79A5-BF799741A1D8}"/>
              </a:ext>
            </a:extLst>
          </p:cNvPr>
          <p:cNvSpPr>
            <a:spLocks noGrp="1"/>
          </p:cNvSpPr>
          <p:nvPr>
            <p:ph type="sldNum" idx="12"/>
          </p:nvPr>
        </p:nvSpPr>
        <p:spPr/>
        <p:txBody>
          <a:bodyPr/>
          <a:lstStyle/>
          <a:p>
            <a:fld id="{00000000-1234-1234-1234-123412341234}" type="slidenum">
              <a:rPr lang="en" sz="1400" smtClean="0">
                <a:solidFill>
                  <a:schemeClr val="bg1"/>
                </a:solidFill>
              </a:rPr>
              <a:pPr/>
              <a:t>38</a:t>
            </a:fld>
            <a:endParaRPr lang="en" sz="1200">
              <a:solidFill>
                <a:schemeClr val="bg1"/>
              </a:solidFill>
            </a:endParaRPr>
          </a:p>
        </p:txBody>
      </p:sp>
      <p:sp>
        <p:nvSpPr>
          <p:cNvPr id="6" name="TextBox 5">
            <a:extLst>
              <a:ext uri="{FF2B5EF4-FFF2-40B4-BE49-F238E27FC236}">
                <a16:creationId xmlns:a16="http://schemas.microsoft.com/office/drawing/2014/main" id="{FF906D18-C057-4F15-66E2-C5B62251E56D}"/>
              </a:ext>
            </a:extLst>
          </p:cNvPr>
          <p:cNvSpPr txBox="1"/>
          <p:nvPr/>
        </p:nvSpPr>
        <p:spPr>
          <a:xfrm>
            <a:off x="1891274" y="1414935"/>
            <a:ext cx="5361452" cy="1754326"/>
          </a:xfrm>
          <a:prstGeom prst="rect">
            <a:avLst/>
          </a:prstGeom>
          <a:noFill/>
          <a:ln>
            <a:noFill/>
          </a:ln>
        </p:spPr>
        <p:txBody>
          <a:bodyPr wrap="square" rtlCol="0">
            <a:spAutoFit/>
          </a:bodyPr>
          <a:lstStyle/>
          <a:p>
            <a:pPr algn="ctr"/>
            <a:r>
              <a:rPr lang="en-US" sz="5400" b="1" dirty="0">
                <a:ln w="9525">
                  <a:solidFill>
                    <a:schemeClr val="bg1"/>
                  </a:solidFill>
                  <a:prstDash val="solid"/>
                </a:ln>
                <a:solidFill>
                  <a:srgbClr val="E6695E"/>
                </a:solidFill>
                <a:effectLst>
                  <a:outerShdw blurRad="12700" dist="38100" dir="2700000" algn="tl" rotWithShape="0">
                    <a:srgbClr val="DFC3C7"/>
                  </a:outerShdw>
                </a:effectLst>
                <a:latin typeface="Cooper Black" panose="0208090404030B020404" pitchFamily="18" charset="0"/>
              </a:rPr>
              <a:t>Thank</a:t>
            </a:r>
            <a:r>
              <a:rPr lang="en-US" sz="5400" b="1" dirty="0">
                <a:ln w="9525">
                  <a:solidFill>
                    <a:schemeClr val="bg1"/>
                  </a:solidFill>
                  <a:prstDash val="solid"/>
                </a:ln>
                <a:solidFill>
                  <a:srgbClr val="E6695E"/>
                </a:solidFill>
                <a:effectLst>
                  <a:outerShdw blurRad="12700" dist="38100" dir="2700000" algn="tl" rotWithShape="0">
                    <a:schemeClr val="bg1">
                      <a:lumMod val="50000"/>
                    </a:schemeClr>
                  </a:outerShdw>
                </a:effectLst>
                <a:latin typeface="Cooper Black" panose="0208090404030B020404" pitchFamily="18" charset="0"/>
              </a:rPr>
              <a:t> </a:t>
            </a:r>
          </a:p>
          <a:p>
            <a:pPr algn="ctr"/>
            <a:r>
              <a:rPr lang="en-US" sz="5400" b="1" dirty="0">
                <a:ln w="9525">
                  <a:solidFill>
                    <a:schemeClr val="bg1"/>
                  </a:solidFill>
                  <a:prstDash val="solid"/>
                </a:ln>
                <a:solidFill>
                  <a:srgbClr val="E6695E"/>
                </a:solidFill>
                <a:effectLst>
                  <a:outerShdw blurRad="12700" dist="38100" dir="2700000" algn="tl" rotWithShape="0">
                    <a:srgbClr val="DFC3C7"/>
                  </a:outerShdw>
                </a:effectLst>
                <a:latin typeface="Cooper Black" panose="0208090404030B020404" pitchFamily="18" charset="0"/>
              </a:rPr>
              <a:t>You</a:t>
            </a:r>
          </a:p>
        </p:txBody>
      </p:sp>
      <p:pic>
        <p:nvPicPr>
          <p:cNvPr id="12" name="Picture 11">
            <a:extLst>
              <a:ext uri="{FF2B5EF4-FFF2-40B4-BE49-F238E27FC236}">
                <a16:creationId xmlns:a16="http://schemas.microsoft.com/office/drawing/2014/main" id="{981DA666-3431-20FD-217B-01589DDA1D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78" b="98920" l="9390" r="93192">
                        <a14:foregroundMark x1="9624" y1="63735" x2="15728" y2="82562"/>
                        <a14:foregroundMark x1="15728" y1="82562" x2="26761" y2="81790"/>
                        <a14:foregroundMark x1="38028" y1="34105" x2="37559" y2="11420"/>
                        <a14:foregroundMark x1="37559" y1="11420" x2="63380" y2="25463"/>
                        <a14:foregroundMark x1="63380" y1="25463" x2="28169" y2="33333"/>
                        <a14:foregroundMark x1="28169" y1="33333" x2="54695" y2="43056"/>
                        <a14:foregroundMark x1="54695" y1="43056" x2="45775" y2="41667"/>
                        <a14:foregroundMark x1="33099" y1="39815" x2="37793" y2="19136"/>
                        <a14:foregroundMark x1="37793" y1="19136" x2="31455" y2="37500"/>
                        <a14:foregroundMark x1="21127" y1="9105" x2="23709" y2="30093"/>
                        <a14:foregroundMark x1="23709" y1="30093" x2="56808" y2="30401"/>
                        <a14:foregroundMark x1="56808" y1="30401" x2="56808" y2="29630"/>
                        <a14:foregroundMark x1="23239" y1="6636" x2="41315" y2="11420"/>
                        <a14:foregroundMark x1="45305" y1="10494" x2="52347" y2="11728"/>
                        <a14:foregroundMark x1="51174" y1="10185" x2="38498" y2="2932"/>
                        <a14:foregroundMark x1="38263" y1="3241" x2="46948" y2="4321"/>
                        <a14:foregroundMark x1="36620" y1="3704" x2="33803" y2="5401"/>
                        <a14:foregroundMark x1="39671" y1="4630" x2="39671" y2="4630"/>
                        <a14:foregroundMark x1="86150" y1="45216" x2="93427" y2="72994"/>
                        <a14:foregroundMark x1="93427" y1="72994" x2="85446" y2="85494"/>
                        <a14:foregroundMark x1="38028" y1="85957" x2="75352" y2="85185"/>
                        <a14:foregroundMark x1="75352" y1="85185" x2="73474" y2="87191"/>
                        <a14:foregroundMark x1="59624" y1="81636" x2="33803" y2="91049"/>
                        <a14:foregroundMark x1="33803" y1="91049" x2="43192" y2="98920"/>
                      </a14:backgroundRemoval>
                    </a14:imgEffect>
                  </a14:imgLayer>
                </a14:imgProps>
              </a:ext>
            </a:extLst>
          </a:blip>
          <a:srcRect l="1294" r="1"/>
          <a:stretch/>
        </p:blipFill>
        <p:spPr>
          <a:xfrm>
            <a:off x="7036905" y="2095786"/>
            <a:ext cx="2063848" cy="3047714"/>
          </a:xfrm>
          <a:prstGeom prst="rect">
            <a:avLst/>
          </a:prstGeom>
        </p:spPr>
      </p:pic>
      <p:sp>
        <p:nvSpPr>
          <p:cNvPr id="15" name="Rectangle 1">
            <a:extLst>
              <a:ext uri="{FF2B5EF4-FFF2-40B4-BE49-F238E27FC236}">
                <a16:creationId xmlns:a16="http://schemas.microsoft.com/office/drawing/2014/main" id="{AEACA0C4-173A-67B1-58B7-5B22523FD85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 name="Picture 19">
            <a:extLst>
              <a:ext uri="{FF2B5EF4-FFF2-40B4-BE49-F238E27FC236}">
                <a16:creationId xmlns:a16="http://schemas.microsoft.com/office/drawing/2014/main" id="{34941FBF-F9C6-CBEB-3927-3C4168BA23ED}"/>
              </a:ext>
            </a:extLst>
          </p:cNvPr>
          <p:cNvPicPr>
            <a:picLocks noChangeAspect="1"/>
          </p:cNvPicPr>
          <p:nvPr/>
        </p:nvPicPr>
        <p:blipFill>
          <a:blip r:embed="rId5"/>
          <a:stretch>
            <a:fillRect/>
          </a:stretch>
        </p:blipFill>
        <p:spPr>
          <a:xfrm>
            <a:off x="1672405" y="565488"/>
            <a:ext cx="1700666" cy="1750982"/>
          </a:xfrm>
          <a:prstGeom prst="rect">
            <a:avLst/>
          </a:prstGeom>
        </p:spPr>
      </p:pic>
      <p:pic>
        <p:nvPicPr>
          <p:cNvPr id="22" name="Picture 21">
            <a:extLst>
              <a:ext uri="{FF2B5EF4-FFF2-40B4-BE49-F238E27FC236}">
                <a16:creationId xmlns:a16="http://schemas.microsoft.com/office/drawing/2014/main" id="{B40B6EA1-4C37-69BF-07AE-556241D45801}"/>
              </a:ext>
            </a:extLst>
          </p:cNvPr>
          <p:cNvPicPr>
            <a:picLocks noChangeAspect="1"/>
          </p:cNvPicPr>
          <p:nvPr/>
        </p:nvPicPr>
        <p:blipFill>
          <a:blip r:embed="rId6"/>
          <a:stretch>
            <a:fillRect/>
          </a:stretch>
        </p:blipFill>
        <p:spPr>
          <a:xfrm>
            <a:off x="5143269" y="3619643"/>
            <a:ext cx="736572" cy="763014"/>
          </a:xfrm>
          <a:prstGeom prst="rect">
            <a:avLst/>
          </a:prstGeom>
        </p:spPr>
      </p:pic>
      <p:pic>
        <p:nvPicPr>
          <p:cNvPr id="24" name="Picture 23">
            <a:extLst>
              <a:ext uri="{FF2B5EF4-FFF2-40B4-BE49-F238E27FC236}">
                <a16:creationId xmlns:a16="http://schemas.microsoft.com/office/drawing/2014/main" id="{E7B9324C-6B80-9616-0C9C-B01CA91B3A77}"/>
              </a:ext>
            </a:extLst>
          </p:cNvPr>
          <p:cNvPicPr>
            <a:picLocks noChangeAspect="1"/>
          </p:cNvPicPr>
          <p:nvPr/>
        </p:nvPicPr>
        <p:blipFill>
          <a:blip r:embed="rId7"/>
          <a:srcRect l="9364"/>
          <a:stretch/>
        </p:blipFill>
        <p:spPr>
          <a:xfrm>
            <a:off x="0" y="2380815"/>
            <a:ext cx="1847721" cy="2762636"/>
          </a:xfrm>
          <a:prstGeom prst="rect">
            <a:avLst/>
          </a:prstGeom>
        </p:spPr>
      </p:pic>
      <p:pic>
        <p:nvPicPr>
          <p:cNvPr id="27" name="Picture 26">
            <a:extLst>
              <a:ext uri="{FF2B5EF4-FFF2-40B4-BE49-F238E27FC236}">
                <a16:creationId xmlns:a16="http://schemas.microsoft.com/office/drawing/2014/main" id="{BC824413-885D-4688-A600-562554B0D54B}"/>
              </a:ext>
            </a:extLst>
          </p:cNvPr>
          <p:cNvPicPr>
            <a:picLocks noChangeAspect="1"/>
          </p:cNvPicPr>
          <p:nvPr/>
        </p:nvPicPr>
        <p:blipFill>
          <a:blip r:embed="rId8"/>
          <a:stretch>
            <a:fillRect/>
          </a:stretch>
        </p:blipFill>
        <p:spPr>
          <a:xfrm>
            <a:off x="8174154" y="260347"/>
            <a:ext cx="504582" cy="427547"/>
          </a:xfrm>
          <a:prstGeom prst="rect">
            <a:avLst/>
          </a:prstGeom>
        </p:spPr>
      </p:pic>
      <p:pic>
        <p:nvPicPr>
          <p:cNvPr id="29" name="Picture 28">
            <a:extLst>
              <a:ext uri="{FF2B5EF4-FFF2-40B4-BE49-F238E27FC236}">
                <a16:creationId xmlns:a16="http://schemas.microsoft.com/office/drawing/2014/main" id="{9DD516AB-68D3-5515-DA12-261D550B605D}"/>
              </a:ext>
            </a:extLst>
          </p:cNvPr>
          <p:cNvPicPr>
            <a:picLocks noChangeAspect="1"/>
          </p:cNvPicPr>
          <p:nvPr/>
        </p:nvPicPr>
        <p:blipFill>
          <a:blip r:embed="rId9"/>
          <a:stretch>
            <a:fillRect/>
          </a:stretch>
        </p:blipFill>
        <p:spPr>
          <a:xfrm>
            <a:off x="314233" y="307524"/>
            <a:ext cx="781500" cy="740369"/>
          </a:xfrm>
          <a:prstGeom prst="rect">
            <a:avLst/>
          </a:prstGeom>
        </p:spPr>
      </p:pic>
      <p:pic>
        <p:nvPicPr>
          <p:cNvPr id="31" name="Picture 30">
            <a:extLst>
              <a:ext uri="{FF2B5EF4-FFF2-40B4-BE49-F238E27FC236}">
                <a16:creationId xmlns:a16="http://schemas.microsoft.com/office/drawing/2014/main" id="{243A1666-C24C-0F59-2351-A364C2D3DA68}"/>
              </a:ext>
            </a:extLst>
          </p:cNvPr>
          <p:cNvPicPr>
            <a:picLocks noChangeAspect="1"/>
          </p:cNvPicPr>
          <p:nvPr/>
        </p:nvPicPr>
        <p:blipFill>
          <a:blip r:embed="rId10"/>
          <a:stretch>
            <a:fillRect/>
          </a:stretch>
        </p:blipFill>
        <p:spPr>
          <a:xfrm rot="1519285">
            <a:off x="2928029" y="3759405"/>
            <a:ext cx="890084" cy="583158"/>
          </a:xfrm>
          <a:prstGeom prst="rect">
            <a:avLst/>
          </a:prstGeom>
        </p:spPr>
      </p:pic>
      <p:pic>
        <p:nvPicPr>
          <p:cNvPr id="35" name="Picture 34">
            <a:extLst>
              <a:ext uri="{FF2B5EF4-FFF2-40B4-BE49-F238E27FC236}">
                <a16:creationId xmlns:a16="http://schemas.microsoft.com/office/drawing/2014/main" id="{FFC39AE1-4538-37D3-7E04-DE53603931A4}"/>
              </a:ext>
            </a:extLst>
          </p:cNvPr>
          <p:cNvPicPr>
            <a:picLocks noChangeAspect="1"/>
          </p:cNvPicPr>
          <p:nvPr/>
        </p:nvPicPr>
        <p:blipFill>
          <a:blip r:embed="rId11"/>
          <a:stretch>
            <a:fillRect/>
          </a:stretch>
        </p:blipFill>
        <p:spPr>
          <a:xfrm>
            <a:off x="6562027" y="565488"/>
            <a:ext cx="1076475" cy="962159"/>
          </a:xfrm>
          <a:prstGeom prst="rect">
            <a:avLst/>
          </a:prstGeom>
        </p:spPr>
      </p:pic>
      <p:pic>
        <p:nvPicPr>
          <p:cNvPr id="36" name="Picture 35">
            <a:extLst>
              <a:ext uri="{FF2B5EF4-FFF2-40B4-BE49-F238E27FC236}">
                <a16:creationId xmlns:a16="http://schemas.microsoft.com/office/drawing/2014/main" id="{27064926-310B-B157-EBD9-3F88EB0800E8}"/>
              </a:ext>
            </a:extLst>
          </p:cNvPr>
          <p:cNvPicPr>
            <a:picLocks noChangeAspect="1"/>
          </p:cNvPicPr>
          <p:nvPr/>
        </p:nvPicPr>
        <p:blipFill>
          <a:blip r:embed="rId6"/>
          <a:stretch>
            <a:fillRect/>
          </a:stretch>
        </p:blipFill>
        <p:spPr>
          <a:xfrm>
            <a:off x="4652559" y="605613"/>
            <a:ext cx="368286" cy="381507"/>
          </a:xfrm>
          <a:prstGeom prst="rect">
            <a:avLst/>
          </a:prstGeom>
        </p:spPr>
      </p:pic>
    </p:spTree>
    <p:extLst>
      <p:ext uri="{BB962C8B-B14F-4D97-AF65-F5344CB8AC3E}">
        <p14:creationId xmlns:p14="http://schemas.microsoft.com/office/powerpoint/2010/main" val="50802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08570-E1C3-808C-B414-43CFD5EF0CF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A93EEBF-B618-AD08-01E5-E5A85CB71170}"/>
              </a:ext>
            </a:extLst>
          </p:cNvPr>
          <p:cNvSpPr txBox="1">
            <a:spLocks/>
          </p:cNvSpPr>
          <p:nvPr/>
        </p:nvSpPr>
        <p:spPr>
          <a:xfrm>
            <a:off x="243667" y="122858"/>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References</a:t>
            </a:r>
          </a:p>
        </p:txBody>
      </p:sp>
      <p:sp>
        <p:nvSpPr>
          <p:cNvPr id="7" name="TextBox 6">
            <a:extLst>
              <a:ext uri="{FF2B5EF4-FFF2-40B4-BE49-F238E27FC236}">
                <a16:creationId xmlns:a16="http://schemas.microsoft.com/office/drawing/2014/main" id="{96C14018-2678-07DD-9113-E538F9094A35}"/>
              </a:ext>
            </a:extLst>
          </p:cNvPr>
          <p:cNvSpPr txBox="1"/>
          <p:nvPr/>
        </p:nvSpPr>
        <p:spPr>
          <a:xfrm>
            <a:off x="715645" y="558823"/>
            <a:ext cx="7586397" cy="3985706"/>
          </a:xfrm>
          <a:prstGeom prst="rect">
            <a:avLst/>
          </a:prstGeom>
          <a:noFill/>
        </p:spPr>
        <p:txBody>
          <a:bodyPr wrap="square">
            <a:spAutoFit/>
          </a:bodyPr>
          <a:lstStyle/>
          <a:p>
            <a:pPr algn="just"/>
            <a:r>
              <a:rPr lang="en-US" sz="1100" dirty="0">
                <a:latin typeface="Times New Roman" panose="02020603050405020304" pitchFamily="18" charset="0"/>
                <a:cs typeface="Times New Roman" panose="02020603050405020304" pitchFamily="18" charset="0"/>
              </a:rPr>
              <a:t>[1] BÁNH XE CẢM XÚC – PHÁT TRIỂN BẢN THÂN. (2025). Retrieved 8 April 2025, from https://athenacorp.vn/banh-xe-cam-xuc-phat-trien-ban-than/</a:t>
            </a:r>
          </a:p>
          <a:p>
            <a:pPr algn="just"/>
            <a:r>
              <a:rPr lang="en-US" sz="1100" dirty="0">
                <a:latin typeface="Times New Roman" panose="02020603050405020304" pitchFamily="18" charset="0"/>
                <a:cs typeface="Times New Roman" panose="02020603050405020304" pitchFamily="18" charset="0"/>
              </a:rPr>
              <a:t>[2] Minh Đức-</a:t>
            </a:r>
            <a:r>
              <a:rPr lang="en-US" sz="1100" dirty="0" err="1">
                <a:latin typeface="Times New Roman" panose="02020603050405020304" pitchFamily="18" charset="0"/>
                <a:cs typeface="Times New Roman" panose="02020603050405020304" pitchFamily="18" charset="0"/>
              </a:rPr>
              <a:t>Thứ</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ngày</a:t>
            </a:r>
            <a:r>
              <a:rPr lang="en-US" sz="1100" dirty="0">
                <a:latin typeface="Times New Roman" panose="02020603050405020304" pitchFamily="18" charset="0"/>
                <a:cs typeface="Times New Roman" panose="02020603050405020304" pitchFamily="18" charset="0"/>
              </a:rPr>
              <a:t> 09/05/2023 16:39 GMT+7. Đức </a:t>
            </a:r>
            <a:r>
              <a:rPr lang="en-US" sz="1100" dirty="0" err="1">
                <a:latin typeface="Times New Roman" panose="02020603050405020304" pitchFamily="18" charset="0"/>
                <a:cs typeface="Times New Roman" panose="02020603050405020304" pitchFamily="18" charset="0"/>
              </a:rPr>
              <a:t>dùng</a:t>
            </a:r>
            <a:r>
              <a:rPr lang="en-US" sz="1100" dirty="0">
                <a:latin typeface="Times New Roman" panose="02020603050405020304" pitchFamily="18" charset="0"/>
                <a:cs typeface="Times New Roman" panose="02020603050405020304" pitchFamily="18" charset="0"/>
              </a:rPr>
              <a:t> robot </a:t>
            </a:r>
            <a:r>
              <a:rPr lang="en-US" sz="1100" dirty="0" err="1">
                <a:latin typeface="Times New Roman" panose="02020603050405020304" pitchFamily="18" charset="0"/>
                <a:cs typeface="Times New Roman" panose="02020603050405020304" pitchFamily="18" charset="0"/>
              </a:rPr>
              <a:t>để</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giải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quyết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nhu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cầu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về</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sức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lao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(2025). Retrieved 8 April 2025, from </a:t>
            </a:r>
            <a:r>
              <a:rPr lang="en-US" sz="1100" dirty="0">
                <a:latin typeface="Times New Roman" panose="02020603050405020304" pitchFamily="18" charset="0"/>
                <a:cs typeface="Times New Roman" panose="02020603050405020304" pitchFamily="18" charset="0"/>
                <a:hlinkClick r:id="rId3"/>
              </a:rPr>
              <a:t>https://vtv.vn/cong-nghe/duc-dung-robot-de-giai-quyet-nhu-cau-ve-suc-lao-dong-20230509153026591.html</a:t>
            </a:r>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[3] </a:t>
            </a:r>
            <a:r>
              <a:rPr lang="fr-FR" sz="1100" dirty="0">
                <a:latin typeface="Times New Roman" panose="02020603050405020304" pitchFamily="18" charset="0"/>
                <a:cs typeface="Times New Roman" panose="02020603050405020304" pitchFamily="18" charset="0"/>
              </a:rPr>
              <a:t>Barrett, L. F., </a:t>
            </a:r>
            <a:r>
              <a:rPr lang="fr-FR" sz="1100" dirty="0" err="1">
                <a:latin typeface="Times New Roman" panose="02020603050405020304" pitchFamily="18" charset="0"/>
                <a:cs typeface="Times New Roman" panose="02020603050405020304" pitchFamily="18" charset="0"/>
              </a:rPr>
              <a:t>Mesquita</a:t>
            </a:r>
            <a:r>
              <a:rPr lang="fr-FR" sz="1100" dirty="0">
                <a:latin typeface="Times New Roman" panose="02020603050405020304" pitchFamily="18" charset="0"/>
                <a:cs typeface="Times New Roman" panose="02020603050405020304" pitchFamily="18" charset="0"/>
              </a:rPr>
              <a:t>, B., &amp; Gendron, M. (2011). </a:t>
            </a:r>
            <a:r>
              <a:rPr lang="fr-FR" sz="1100" dirty="0" err="1">
                <a:latin typeface="Times New Roman" panose="02020603050405020304" pitchFamily="18" charset="0"/>
                <a:cs typeface="Times New Roman" panose="02020603050405020304" pitchFamily="18" charset="0"/>
              </a:rPr>
              <a:t>Context</a:t>
            </a:r>
            <a:r>
              <a:rPr lang="fr-FR" sz="1100" dirty="0">
                <a:latin typeface="Times New Roman" panose="02020603050405020304" pitchFamily="18" charset="0"/>
                <a:cs typeface="Times New Roman" panose="02020603050405020304" pitchFamily="18" charset="0"/>
              </a:rPr>
              <a:t> in </a:t>
            </a:r>
            <a:r>
              <a:rPr lang="fr-FR" sz="1100" dirty="0" err="1">
                <a:latin typeface="Times New Roman" panose="02020603050405020304" pitchFamily="18" charset="0"/>
                <a:cs typeface="Times New Roman" panose="02020603050405020304" pitchFamily="18" charset="0"/>
              </a:rPr>
              <a:t>emotion</a:t>
            </a:r>
            <a:r>
              <a:rPr lang="fr-FR" sz="1100" dirty="0">
                <a:latin typeface="Times New Roman" panose="02020603050405020304" pitchFamily="18" charset="0"/>
                <a:cs typeface="Times New Roman" panose="02020603050405020304" pitchFamily="18" charset="0"/>
              </a:rPr>
              <a:t> perception. </a:t>
            </a:r>
            <a:r>
              <a:rPr lang="fr-FR" sz="1100" dirty="0" err="1">
                <a:latin typeface="Times New Roman" panose="02020603050405020304" pitchFamily="18" charset="0"/>
                <a:cs typeface="Times New Roman" panose="02020603050405020304" pitchFamily="18" charset="0"/>
              </a:rPr>
              <a:t>Current</a:t>
            </a:r>
            <a:r>
              <a:rPr lang="fr-FR" sz="1100" dirty="0">
                <a:latin typeface="Times New Roman" panose="02020603050405020304" pitchFamily="18" charset="0"/>
                <a:cs typeface="Times New Roman" panose="02020603050405020304" pitchFamily="18" charset="0"/>
              </a:rPr>
              <a:t> directions in </a:t>
            </a:r>
            <a:r>
              <a:rPr lang="fr-FR" sz="1100" dirty="0" err="1">
                <a:latin typeface="Times New Roman" panose="02020603050405020304" pitchFamily="18" charset="0"/>
                <a:cs typeface="Times New Roman" panose="02020603050405020304" pitchFamily="18" charset="0"/>
              </a:rPr>
              <a:t>psychological</a:t>
            </a:r>
            <a:r>
              <a:rPr lang="fr-FR" sz="1100" dirty="0">
                <a:latin typeface="Times New Roman" panose="02020603050405020304" pitchFamily="18" charset="0"/>
                <a:cs typeface="Times New Roman" panose="02020603050405020304" pitchFamily="18" charset="0"/>
              </a:rPr>
              <a:t> science, 20(5), 286-290.</a:t>
            </a:r>
          </a:p>
          <a:p>
            <a:pPr algn="just"/>
            <a:r>
              <a:rPr lang="fr-FR" sz="1100" dirty="0">
                <a:latin typeface="Times New Roman" panose="02020603050405020304" pitchFamily="18" charset="0"/>
                <a:cs typeface="Times New Roman" panose="02020603050405020304" pitchFamily="18" charset="0"/>
              </a:rPr>
              <a:t>[4] Kosti, R., Alvarez, J. M., </a:t>
            </a:r>
            <a:r>
              <a:rPr lang="fr-FR" sz="1100" dirty="0" err="1">
                <a:latin typeface="Times New Roman" panose="02020603050405020304" pitchFamily="18" charset="0"/>
                <a:cs typeface="Times New Roman" panose="02020603050405020304" pitchFamily="18" charset="0"/>
              </a:rPr>
              <a:t>Recasens</a:t>
            </a:r>
            <a:r>
              <a:rPr lang="fr-FR" sz="1100" dirty="0">
                <a:latin typeface="Times New Roman" panose="02020603050405020304" pitchFamily="18" charset="0"/>
                <a:cs typeface="Times New Roman" panose="02020603050405020304" pitchFamily="18" charset="0"/>
              </a:rPr>
              <a:t>, A., &amp; </a:t>
            </a:r>
            <a:r>
              <a:rPr lang="fr-FR" sz="1100" dirty="0" err="1">
                <a:latin typeface="Times New Roman" panose="02020603050405020304" pitchFamily="18" charset="0"/>
                <a:cs typeface="Times New Roman" panose="02020603050405020304" pitchFamily="18" charset="0"/>
              </a:rPr>
              <a:t>Lapedriza</a:t>
            </a:r>
            <a:r>
              <a:rPr lang="fr-FR" sz="1100" dirty="0">
                <a:latin typeface="Times New Roman" panose="02020603050405020304" pitchFamily="18" charset="0"/>
                <a:cs typeface="Times New Roman" panose="02020603050405020304" pitchFamily="18" charset="0"/>
              </a:rPr>
              <a:t>, A. (2019). </a:t>
            </a:r>
            <a:r>
              <a:rPr lang="fr-FR" sz="1100" dirty="0" err="1">
                <a:latin typeface="Times New Roman" panose="02020603050405020304" pitchFamily="18" charset="0"/>
                <a:cs typeface="Times New Roman" panose="02020603050405020304" pitchFamily="18" charset="0"/>
              </a:rPr>
              <a:t>Context</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based</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emotion</a:t>
            </a:r>
            <a:r>
              <a:rPr lang="fr-FR" sz="1100" dirty="0">
                <a:latin typeface="Times New Roman" panose="02020603050405020304" pitchFamily="18" charset="0"/>
                <a:cs typeface="Times New Roman" panose="02020603050405020304" pitchFamily="18" charset="0"/>
              </a:rPr>
              <a:t> recognition </a:t>
            </a:r>
            <a:r>
              <a:rPr lang="fr-FR" sz="1100" dirty="0" err="1">
                <a:latin typeface="Times New Roman" panose="02020603050405020304" pitchFamily="18" charset="0"/>
                <a:cs typeface="Times New Roman" panose="02020603050405020304" pitchFamily="18" charset="0"/>
              </a:rPr>
              <a:t>using</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emotic</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dataset</a:t>
            </a:r>
            <a:r>
              <a:rPr lang="fr-FR" sz="1100" dirty="0">
                <a:latin typeface="Times New Roman" panose="02020603050405020304" pitchFamily="18" charset="0"/>
                <a:cs typeface="Times New Roman" panose="02020603050405020304" pitchFamily="18" charset="0"/>
              </a:rPr>
              <a:t>. IEEE transactions on pattern </a:t>
            </a:r>
            <a:r>
              <a:rPr lang="fr-FR" sz="1100" dirty="0" err="1">
                <a:latin typeface="Times New Roman" panose="02020603050405020304" pitchFamily="18" charset="0"/>
                <a:cs typeface="Times New Roman" panose="02020603050405020304" pitchFamily="18" charset="0"/>
              </a:rPr>
              <a:t>analysis</a:t>
            </a:r>
            <a:r>
              <a:rPr lang="fr-FR" sz="1100" dirty="0">
                <a:latin typeface="Times New Roman" panose="02020603050405020304" pitchFamily="18" charset="0"/>
                <a:cs typeface="Times New Roman" panose="02020603050405020304" pitchFamily="18" charset="0"/>
              </a:rPr>
              <a:t> and machine intelligence, 42(11), 2755-2766</a:t>
            </a:r>
          </a:p>
          <a:p>
            <a:pPr algn="just"/>
            <a:r>
              <a:rPr lang="fr-FR" sz="1100" dirty="0">
                <a:latin typeface="Times New Roman" panose="02020603050405020304" pitchFamily="18" charset="0"/>
                <a:cs typeface="Times New Roman" panose="02020603050405020304" pitchFamily="18" charset="0"/>
              </a:rPr>
              <a:t>[5]</a:t>
            </a:r>
            <a:r>
              <a:rPr lang="en-US" sz="1100" dirty="0">
                <a:latin typeface="Times New Roman" panose="02020603050405020304" pitchFamily="18" charset="0"/>
                <a:cs typeface="Times New Roman" panose="02020603050405020304" pitchFamily="18" charset="0"/>
              </a:rPr>
              <a:t> Chen, J., Yang, T., Huang, Z., Wang, K., Liu, M., &amp; Lyu, C. (2023). Incorporating structured emotion commonsense knowledge and interpersonal relation into context-aware emotion recognition. Applied Intelligence, 53(4), 4201-4217.</a:t>
            </a:r>
            <a:endParaRPr lang="fr-FR" sz="1100" dirty="0">
              <a:latin typeface="Times New Roman" panose="02020603050405020304" pitchFamily="18" charset="0"/>
              <a:cs typeface="Times New Roman" panose="02020603050405020304" pitchFamily="18" charset="0"/>
            </a:endParaRPr>
          </a:p>
          <a:p>
            <a:pPr algn="just"/>
            <a:r>
              <a:rPr lang="fr-FR" sz="1100" dirty="0">
                <a:latin typeface="Times New Roman" panose="02020603050405020304" pitchFamily="18" charset="0"/>
                <a:cs typeface="Times New Roman" panose="02020603050405020304" pitchFamily="18" charset="0"/>
              </a:rPr>
              <a:t>[6] Mittal, T., </a:t>
            </a:r>
            <a:r>
              <a:rPr lang="fr-FR" sz="1100" dirty="0" err="1">
                <a:latin typeface="Times New Roman" panose="02020603050405020304" pitchFamily="18" charset="0"/>
                <a:cs typeface="Times New Roman" panose="02020603050405020304" pitchFamily="18" charset="0"/>
              </a:rPr>
              <a:t>Guhan</a:t>
            </a:r>
            <a:r>
              <a:rPr lang="fr-FR" sz="1100" dirty="0">
                <a:latin typeface="Times New Roman" panose="02020603050405020304" pitchFamily="18" charset="0"/>
                <a:cs typeface="Times New Roman" panose="02020603050405020304" pitchFamily="18" charset="0"/>
              </a:rPr>
              <a:t>, P., Bhattacharya, U., Chandra, R., </a:t>
            </a:r>
            <a:r>
              <a:rPr lang="fr-FR" sz="1100" dirty="0" err="1">
                <a:latin typeface="Times New Roman" panose="02020603050405020304" pitchFamily="18" charset="0"/>
                <a:cs typeface="Times New Roman" panose="02020603050405020304" pitchFamily="18" charset="0"/>
              </a:rPr>
              <a:t>Bera</a:t>
            </a:r>
            <a:r>
              <a:rPr lang="fr-FR" sz="1100" dirty="0">
                <a:latin typeface="Times New Roman" panose="02020603050405020304" pitchFamily="18" charset="0"/>
                <a:cs typeface="Times New Roman" panose="02020603050405020304" pitchFamily="18" charset="0"/>
              </a:rPr>
              <a:t>, A., &amp; </a:t>
            </a:r>
            <a:r>
              <a:rPr lang="fr-FR" sz="1100" dirty="0" err="1">
                <a:latin typeface="Times New Roman" panose="02020603050405020304" pitchFamily="18" charset="0"/>
                <a:cs typeface="Times New Roman" panose="02020603050405020304" pitchFamily="18" charset="0"/>
              </a:rPr>
              <a:t>Manocha</a:t>
            </a:r>
            <a:r>
              <a:rPr lang="fr-FR" sz="1100" dirty="0">
                <a:latin typeface="Times New Roman" panose="02020603050405020304" pitchFamily="18" charset="0"/>
                <a:cs typeface="Times New Roman" panose="02020603050405020304" pitchFamily="18" charset="0"/>
              </a:rPr>
              <a:t>, D. (2020). Emoticon: </a:t>
            </a:r>
            <a:r>
              <a:rPr lang="fr-FR" sz="1100" dirty="0" err="1">
                <a:latin typeface="Times New Roman" panose="02020603050405020304" pitchFamily="18" charset="0"/>
                <a:cs typeface="Times New Roman" panose="02020603050405020304" pitchFamily="18" charset="0"/>
              </a:rPr>
              <a:t>Context-aware</a:t>
            </a:r>
            <a:r>
              <a:rPr lang="fr-FR" sz="1100" dirty="0">
                <a:latin typeface="Times New Roman" panose="02020603050405020304" pitchFamily="18" charset="0"/>
                <a:cs typeface="Times New Roman" panose="02020603050405020304" pitchFamily="18" charset="0"/>
              </a:rPr>
              <a:t> multimodal </a:t>
            </a:r>
            <a:r>
              <a:rPr lang="fr-FR" sz="1100" dirty="0" err="1">
                <a:latin typeface="Times New Roman" panose="02020603050405020304" pitchFamily="18" charset="0"/>
                <a:cs typeface="Times New Roman" panose="02020603050405020304" pitchFamily="18" charset="0"/>
              </a:rPr>
              <a:t>emotion</a:t>
            </a:r>
            <a:r>
              <a:rPr lang="fr-FR" sz="1100" dirty="0">
                <a:latin typeface="Times New Roman" panose="02020603050405020304" pitchFamily="18" charset="0"/>
                <a:cs typeface="Times New Roman" panose="02020603050405020304" pitchFamily="18" charset="0"/>
              </a:rPr>
              <a:t> recognition </a:t>
            </a:r>
            <a:r>
              <a:rPr lang="fr-FR" sz="1100" dirty="0" err="1">
                <a:latin typeface="Times New Roman" panose="02020603050405020304" pitchFamily="18" charset="0"/>
                <a:cs typeface="Times New Roman" panose="02020603050405020304" pitchFamily="18" charset="0"/>
              </a:rPr>
              <a:t>using</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frege's</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principle</a:t>
            </a:r>
            <a:r>
              <a:rPr lang="fr-FR" sz="1100" dirty="0">
                <a:latin typeface="Times New Roman" panose="02020603050405020304" pitchFamily="18" charset="0"/>
                <a:cs typeface="Times New Roman" panose="02020603050405020304" pitchFamily="18" charset="0"/>
              </a:rPr>
              <a:t>. In </a:t>
            </a:r>
            <a:r>
              <a:rPr lang="fr-FR" sz="1100" dirty="0" err="1">
                <a:latin typeface="Times New Roman" panose="02020603050405020304" pitchFamily="18" charset="0"/>
                <a:cs typeface="Times New Roman" panose="02020603050405020304" pitchFamily="18" charset="0"/>
              </a:rPr>
              <a:t>Proceedings</a:t>
            </a:r>
            <a:r>
              <a:rPr lang="fr-FR" sz="1100" dirty="0">
                <a:latin typeface="Times New Roman" panose="02020603050405020304" pitchFamily="18" charset="0"/>
                <a:cs typeface="Times New Roman" panose="02020603050405020304" pitchFamily="18" charset="0"/>
              </a:rPr>
              <a:t> of the IEEE/CVF </a:t>
            </a:r>
            <a:r>
              <a:rPr lang="fr-FR" sz="1100" dirty="0" err="1">
                <a:latin typeface="Times New Roman" panose="02020603050405020304" pitchFamily="18" charset="0"/>
                <a:cs typeface="Times New Roman" panose="02020603050405020304" pitchFamily="18" charset="0"/>
              </a:rPr>
              <a:t>conference</a:t>
            </a:r>
            <a:r>
              <a:rPr lang="fr-FR" sz="1100" dirty="0">
                <a:latin typeface="Times New Roman" panose="02020603050405020304" pitchFamily="18" charset="0"/>
                <a:cs typeface="Times New Roman" panose="02020603050405020304" pitchFamily="18" charset="0"/>
              </a:rPr>
              <a:t> on computer vision and pattern recognition (pp. 14234-14243).</a:t>
            </a:r>
          </a:p>
          <a:p>
            <a:pPr algn="just"/>
            <a:r>
              <a:rPr lang="fr-FR" sz="1100" dirty="0">
                <a:latin typeface="Times New Roman" panose="02020603050405020304" pitchFamily="18" charset="0"/>
                <a:cs typeface="Times New Roman" panose="02020603050405020304" pitchFamily="18" charset="0"/>
              </a:rPr>
              <a:t>[7] </a:t>
            </a:r>
            <a:r>
              <a:rPr lang="fr-FR" sz="1100" dirty="0" err="1">
                <a:latin typeface="Times New Roman" panose="02020603050405020304" pitchFamily="18" charset="0"/>
                <a:cs typeface="Times New Roman" panose="02020603050405020304" pitchFamily="18" charset="0"/>
              </a:rPr>
              <a:t>Ronak</a:t>
            </a:r>
            <a:r>
              <a:rPr lang="fr-FR" sz="1100" dirty="0">
                <a:latin typeface="Times New Roman" panose="02020603050405020304" pitchFamily="18" charset="0"/>
                <a:cs typeface="Times New Roman" panose="02020603050405020304" pitchFamily="18" charset="0"/>
              </a:rPr>
              <a:t> Kosti et al., “</a:t>
            </a:r>
            <a:r>
              <a:rPr lang="fr-FR" sz="1100" dirty="0" err="1">
                <a:latin typeface="Times New Roman" panose="02020603050405020304" pitchFamily="18" charset="0"/>
                <a:cs typeface="Times New Roman" panose="02020603050405020304" pitchFamily="18" charset="0"/>
              </a:rPr>
              <a:t>Context</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Based</a:t>
            </a:r>
            <a:r>
              <a:rPr lang="fr-FR" sz="1100" dirty="0">
                <a:latin typeface="Times New Roman" panose="02020603050405020304" pitchFamily="18" charset="0"/>
                <a:cs typeface="Times New Roman" panose="02020603050405020304" pitchFamily="18" charset="0"/>
              </a:rPr>
              <a:t> Emotion Recognition </a:t>
            </a:r>
            <a:r>
              <a:rPr lang="fr-FR" sz="1100" dirty="0" err="1">
                <a:latin typeface="Times New Roman" panose="02020603050405020304" pitchFamily="18" charset="0"/>
                <a:cs typeface="Times New Roman" panose="02020603050405020304" pitchFamily="18" charset="0"/>
              </a:rPr>
              <a:t>Using</a:t>
            </a:r>
            <a:r>
              <a:rPr lang="fr-FR" sz="1100" dirty="0">
                <a:latin typeface="Times New Roman" panose="02020603050405020304" pitchFamily="18" charset="0"/>
                <a:cs typeface="Times New Roman" panose="02020603050405020304" pitchFamily="18" charset="0"/>
              </a:rPr>
              <a:t> EMOTIC </a:t>
            </a:r>
            <a:r>
              <a:rPr lang="fr-FR" sz="1100" dirty="0" err="1">
                <a:latin typeface="Times New Roman" panose="02020603050405020304" pitchFamily="18" charset="0"/>
                <a:cs typeface="Times New Roman" panose="02020603050405020304" pitchFamily="18" charset="0"/>
              </a:rPr>
              <a:t>Dataset</a:t>
            </a:r>
            <a:r>
              <a:rPr lang="fr-FR" sz="1100" dirty="0">
                <a:latin typeface="Times New Roman" panose="02020603050405020304" pitchFamily="18" charset="0"/>
                <a:cs typeface="Times New Roman" panose="02020603050405020304" pitchFamily="18" charset="0"/>
              </a:rPr>
              <a:t>,” IEEE Trans. Pattern Anal. Mach. </a:t>
            </a:r>
            <a:r>
              <a:rPr lang="fr-FR" sz="1100" dirty="0" err="1">
                <a:latin typeface="Times New Roman" panose="02020603050405020304" pitchFamily="18" charset="0"/>
                <a:cs typeface="Times New Roman" panose="02020603050405020304" pitchFamily="18" charset="0"/>
              </a:rPr>
              <a:t>Intell</a:t>
            </a:r>
            <a:r>
              <a:rPr lang="fr-FR" sz="1100" dirty="0">
                <a:latin typeface="Times New Roman" panose="02020603050405020304" pitchFamily="18" charset="0"/>
                <a:cs typeface="Times New Roman" panose="02020603050405020304" pitchFamily="18" charset="0"/>
              </a:rPr>
              <a:t>., vol. 42, no. 11, pp. 2755–2766, Nov. 2020, </a:t>
            </a:r>
            <a:r>
              <a:rPr lang="fr-FR" sz="1100" dirty="0" err="1">
                <a:latin typeface="Times New Roman" panose="02020603050405020304" pitchFamily="18" charset="0"/>
                <a:cs typeface="Times New Roman" panose="02020603050405020304" pitchFamily="18" charset="0"/>
              </a:rPr>
              <a:t>doi</a:t>
            </a:r>
            <a:r>
              <a:rPr lang="fr-FR" sz="1100" dirty="0">
                <a:latin typeface="Times New Roman" panose="02020603050405020304" pitchFamily="18" charset="0"/>
                <a:cs typeface="Times New Roman" panose="02020603050405020304" pitchFamily="18" charset="0"/>
              </a:rPr>
              <a:t>: 10.1109/tpami.2019.2916866</a:t>
            </a:r>
          </a:p>
          <a:p>
            <a:pPr algn="just"/>
            <a:r>
              <a:rPr lang="en-US" sz="1100" dirty="0">
                <a:latin typeface="Times New Roman" panose="02020603050405020304" pitchFamily="18" charset="0"/>
                <a:cs typeface="Times New Roman" panose="02020603050405020304" pitchFamily="18" charset="0"/>
              </a:rPr>
              <a:t>[8] Li, J., Li, D., Xiong, C., &amp; Hoi, S. (2022, June). Blip: Bootstrapping language-image pre-training for unified vision-language understanding and generation. In International conference on machine learning (pp. 12888-12900). PMLR.</a:t>
            </a:r>
          </a:p>
          <a:p>
            <a:pPr algn="just"/>
            <a:r>
              <a:rPr lang="en-US" sz="1100" dirty="0">
                <a:latin typeface="Times New Roman" panose="02020603050405020304" pitchFamily="18" charset="0"/>
                <a:cs typeface="Times New Roman" panose="02020603050405020304" pitchFamily="18" charset="0"/>
              </a:rPr>
              <a:t>[9] </a:t>
            </a:r>
            <a:r>
              <a:rPr lang="en-US" sz="1100" dirty="0" err="1">
                <a:latin typeface="Times New Roman" panose="02020603050405020304" pitchFamily="18" charset="0"/>
                <a:cs typeface="Times New Roman" panose="02020603050405020304" pitchFamily="18" charset="0"/>
              </a:rPr>
              <a:t>Zhaoxia</a:t>
            </a:r>
            <a:r>
              <a:rPr lang="en-US" sz="1100" dirty="0">
                <a:latin typeface="Times New Roman" panose="02020603050405020304" pitchFamily="18" charset="0"/>
                <a:cs typeface="Times New Roman" panose="02020603050405020304" pitchFamily="18" charset="0"/>
              </a:rPr>
              <a:t> Wang et al., “</a:t>
            </a:r>
            <a:r>
              <a:rPr lang="en-US" sz="1100" dirty="0" err="1">
                <a:latin typeface="Times New Roman" panose="02020603050405020304" pitchFamily="18" charset="0"/>
                <a:cs typeface="Times New Roman" panose="02020603050405020304" pitchFamily="18" charset="0"/>
              </a:rPr>
              <a:t>SenticNet</a:t>
            </a:r>
            <a:r>
              <a:rPr lang="en-US" sz="1100" dirty="0">
                <a:latin typeface="Times New Roman" panose="02020603050405020304" pitchFamily="18" charset="0"/>
                <a:cs typeface="Times New Roman" panose="02020603050405020304" pitchFamily="18" charset="0"/>
              </a:rPr>
              <a:t> 6: Ensemble Application of Symbolic and </a:t>
            </a:r>
            <a:r>
              <a:rPr lang="en-US" sz="1100" dirty="0" err="1">
                <a:latin typeface="Times New Roman" panose="02020603050405020304" pitchFamily="18" charset="0"/>
                <a:cs typeface="Times New Roman" panose="02020603050405020304" pitchFamily="18" charset="0"/>
              </a:rPr>
              <a:t>Subsymbolic</a:t>
            </a:r>
            <a:r>
              <a:rPr lang="en-US" sz="1100" dirty="0">
                <a:latin typeface="Times New Roman" panose="02020603050405020304" pitchFamily="18" charset="0"/>
                <a:cs typeface="Times New Roman" panose="02020603050405020304" pitchFamily="18" charset="0"/>
              </a:rPr>
              <a:t> AI for Sentiment Analysis,” Int. Conf. Inf. </a:t>
            </a:r>
            <a:r>
              <a:rPr lang="en-US" sz="1100" dirty="0" err="1">
                <a:latin typeface="Times New Roman" panose="02020603050405020304" pitchFamily="18" charset="0"/>
                <a:cs typeface="Times New Roman" panose="02020603050405020304" pitchFamily="18" charset="0"/>
              </a:rPr>
              <a:t>Knowl</a:t>
            </a:r>
            <a:r>
              <a:rPr lang="en-US" sz="1100" dirty="0">
                <a:latin typeface="Times New Roman" panose="02020603050405020304" pitchFamily="18" charset="0"/>
                <a:cs typeface="Times New Roman" panose="02020603050405020304" pitchFamily="18" charset="0"/>
              </a:rPr>
              <a:t>. Manag., pp. 105–114, 2020,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10.1145/3340531.3412003.</a:t>
            </a:r>
          </a:p>
          <a:p>
            <a:pPr algn="just"/>
            <a:r>
              <a:rPr lang="en-US" sz="1100" dirty="0">
                <a:latin typeface="Times New Roman" panose="02020603050405020304" pitchFamily="18" charset="0"/>
                <a:cs typeface="Times New Roman" panose="02020603050405020304" pitchFamily="18" charset="0"/>
              </a:rPr>
              <a:t>[10] de Lima Costa, W., Talavera, E., Figueiredo, L. S., &amp; </a:t>
            </a:r>
            <a:r>
              <a:rPr lang="en-US" sz="1100" dirty="0" err="1">
                <a:latin typeface="Times New Roman" panose="02020603050405020304" pitchFamily="18" charset="0"/>
                <a:cs typeface="Times New Roman" panose="02020603050405020304" pitchFamily="18" charset="0"/>
              </a:rPr>
              <a:t>Teichrieb</a:t>
            </a:r>
            <a:r>
              <a:rPr lang="en-US" sz="1100" dirty="0">
                <a:latin typeface="Times New Roman" panose="02020603050405020304" pitchFamily="18" charset="0"/>
                <a:cs typeface="Times New Roman" panose="02020603050405020304" pitchFamily="18" charset="0"/>
              </a:rPr>
              <a:t>, V. (2023). High-level context representation for emotion recognition in images. In Proceedings of the IEEE/CVF Conference on Computer Vision and Pattern Recognition (pp. 326-334).</a:t>
            </a:r>
          </a:p>
          <a:p>
            <a:pPr algn="just"/>
            <a:r>
              <a:rPr lang="en-US" sz="1100" dirty="0">
                <a:latin typeface="Times New Roman" panose="02020603050405020304" pitchFamily="18" charset="0"/>
                <a:cs typeface="Times New Roman" panose="02020603050405020304" pitchFamily="18" charset="0"/>
              </a:rPr>
              <a:t>[11] J. Lee et al., “Context-Aware Emotion Recognition Networks,” IEEE International Conference on Computer Vision, pp.10142–10151, Jan. 2019, doi:10.1109/iccv.2019.01024</a:t>
            </a:r>
          </a:p>
        </p:txBody>
      </p:sp>
      <p:sp>
        <p:nvSpPr>
          <p:cNvPr id="3" name="Slide Number Placeholder 4">
            <a:extLst>
              <a:ext uri="{FF2B5EF4-FFF2-40B4-BE49-F238E27FC236}">
                <a16:creationId xmlns:a16="http://schemas.microsoft.com/office/drawing/2014/main" id="{657C3E7B-69C9-0DDE-6BC8-F74F98DF90C4}"/>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39</a:t>
            </a:fld>
            <a:endParaRPr lang="en-US" sz="1400" dirty="0"/>
          </a:p>
        </p:txBody>
      </p:sp>
    </p:spTree>
    <p:extLst>
      <p:ext uri="{BB962C8B-B14F-4D97-AF65-F5344CB8AC3E}">
        <p14:creationId xmlns:p14="http://schemas.microsoft.com/office/powerpoint/2010/main" val="124006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13F10D64-4C94-E913-0DD0-10DE76461F27}"/>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a:t>
            </a:fld>
            <a:endParaRPr lang="en-US" sz="1400"/>
          </a:p>
        </p:txBody>
      </p:sp>
      <p:sp>
        <p:nvSpPr>
          <p:cNvPr id="10" name="AutoShape 2" descr="Hình nền iPhone cute, dễ thương màu hồng, màu xanh đẹp 2025">
            <a:extLst>
              <a:ext uri="{FF2B5EF4-FFF2-40B4-BE49-F238E27FC236}">
                <a16:creationId xmlns:a16="http://schemas.microsoft.com/office/drawing/2014/main" id="{8E62BF71-09B4-CD50-E5BD-4B5EC7EA9603}"/>
              </a:ext>
            </a:extLst>
          </p:cNvPr>
          <p:cNvSpPr>
            <a:spLocks noChangeAspect="1" noChangeArrowheads="1"/>
          </p:cNvSpPr>
          <p:nvPr/>
        </p:nvSpPr>
        <p:spPr bwMode="auto">
          <a:xfrm>
            <a:off x="4453677" y="2506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ình nền iPhone cute, dễ thương màu hồng, màu xanh đẹp 2025">
            <a:extLst>
              <a:ext uri="{FF2B5EF4-FFF2-40B4-BE49-F238E27FC236}">
                <a16:creationId xmlns:a16="http://schemas.microsoft.com/office/drawing/2014/main" id="{9335ABFE-FDCC-FC42-1809-9F15A800D50D}"/>
              </a:ext>
            </a:extLst>
          </p:cNvPr>
          <p:cNvSpPr>
            <a:spLocks noChangeAspect="1" noChangeArrowheads="1"/>
          </p:cNvSpPr>
          <p:nvPr/>
        </p:nvSpPr>
        <p:spPr bwMode="auto">
          <a:xfrm>
            <a:off x="4606077" y="26590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49C6DC2F-285E-256F-9FA1-DA34BDF4DD8B}"/>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b="1" dirty="0"/>
              <a:t>1. Introduction</a:t>
            </a:r>
            <a:endParaRPr lang="vi-VN" b="1" dirty="0"/>
          </a:p>
        </p:txBody>
      </p:sp>
      <p:pic>
        <p:nvPicPr>
          <p:cNvPr id="13" name="Picture 2" descr="Robot c&amp;oacute; thể gi&amp;uacute;p bệnh nh&amp;acirc;n tiếp cận dịch vụ chăm s&amp;oacute;c chất lượng cao với chi ph&amp;iacute; hợp l&amp;yacute; hơn.">
            <a:extLst>
              <a:ext uri="{FF2B5EF4-FFF2-40B4-BE49-F238E27FC236}">
                <a16:creationId xmlns:a16="http://schemas.microsoft.com/office/drawing/2014/main" id="{9FD056EC-66C0-E4B1-17DE-6FD134C21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415" y="1650904"/>
            <a:ext cx="3408973" cy="23635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0805B76-B57F-2F83-3922-80A5966FC308}"/>
              </a:ext>
            </a:extLst>
          </p:cNvPr>
          <p:cNvSpPr txBox="1"/>
          <p:nvPr/>
        </p:nvSpPr>
        <p:spPr>
          <a:xfrm>
            <a:off x="4256459" y="4141574"/>
            <a:ext cx="3408974" cy="253916"/>
          </a:xfrm>
          <a:prstGeom prst="rect">
            <a:avLst/>
          </a:prstGeom>
          <a:noFill/>
        </p:spPr>
        <p:txBody>
          <a:bodyPr wrap="square">
            <a:spAutoFit/>
          </a:bodyPr>
          <a:lstStyle/>
          <a:p>
            <a:pPr algn="ctr"/>
            <a:r>
              <a:rPr lang="en-US" sz="1050" i="1" dirty="0">
                <a:latin typeface="Times New Roman" panose="02020603050405020304" pitchFamily="18" charset="0"/>
                <a:cs typeface="Times New Roman" panose="02020603050405020304" pitchFamily="18" charset="0"/>
              </a:rPr>
              <a:t>Figure 2: Human-robot interaction in healthcare [2]</a:t>
            </a:r>
            <a:endParaRPr lang="en-US" sz="2000" dirty="0">
              <a:solidFill>
                <a:schemeClr val="tx1"/>
              </a:solidFill>
              <a:latin typeface="Times New Roman" panose="02020603050405020304" pitchFamily="18" charset="0"/>
              <a:ea typeface="Roboto Slab"/>
              <a:cs typeface="Times New Roman" panose="02020603050405020304" pitchFamily="18" charset="0"/>
              <a:sym typeface="Roboto Slab"/>
            </a:endParaRPr>
          </a:p>
        </p:txBody>
      </p:sp>
      <p:sp>
        <p:nvSpPr>
          <p:cNvPr id="16" name="TextBox 15">
            <a:extLst>
              <a:ext uri="{FF2B5EF4-FFF2-40B4-BE49-F238E27FC236}">
                <a16:creationId xmlns:a16="http://schemas.microsoft.com/office/drawing/2014/main" id="{24CB596A-626F-62FF-29FE-72B4BC45D4F9}"/>
              </a:ext>
            </a:extLst>
          </p:cNvPr>
          <p:cNvSpPr txBox="1"/>
          <p:nvPr/>
        </p:nvSpPr>
        <p:spPr>
          <a:xfrm>
            <a:off x="1347344" y="4170017"/>
            <a:ext cx="2003216"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1: Emotion wheel [1]</a:t>
            </a:r>
          </a:p>
        </p:txBody>
      </p:sp>
      <p:sp>
        <p:nvSpPr>
          <p:cNvPr id="17" name="TextBox 16">
            <a:extLst>
              <a:ext uri="{FF2B5EF4-FFF2-40B4-BE49-F238E27FC236}">
                <a16:creationId xmlns:a16="http://schemas.microsoft.com/office/drawing/2014/main" id="{EA856BF5-A587-936C-2320-5A7326BEED19}"/>
              </a:ext>
            </a:extLst>
          </p:cNvPr>
          <p:cNvSpPr txBox="1"/>
          <p:nvPr/>
        </p:nvSpPr>
        <p:spPr>
          <a:xfrm>
            <a:off x="418090" y="4522566"/>
            <a:ext cx="8156867" cy="507831"/>
          </a:xfrm>
          <a:prstGeom prst="rect">
            <a:avLst/>
          </a:prstGeom>
          <a:noFill/>
        </p:spPr>
        <p:txBody>
          <a:bodyPr wrap="square">
            <a:spAutoFit/>
          </a:bodyPr>
          <a:lstStyle/>
          <a:p>
            <a:pPr algn="just"/>
            <a:r>
              <a:rPr lang="en-US" sz="900">
                <a:latin typeface="Times New Roman" panose="02020603050405020304" pitchFamily="18" charset="0"/>
                <a:cs typeface="Times New Roman" panose="02020603050405020304" pitchFamily="18" charset="0"/>
              </a:rPr>
              <a:t>[1] Athena, BÁNH XE CẢM XÚC – PHÁT TRIỂN BẢN THÂN (2025), from </a:t>
            </a:r>
            <a:r>
              <a:rPr lang="en-US" sz="900">
                <a:latin typeface="Times New Roman" panose="02020603050405020304" pitchFamily="18" charset="0"/>
                <a:cs typeface="Times New Roman" panose="02020603050405020304" pitchFamily="18" charset="0"/>
                <a:hlinkClick r:id="rId4"/>
              </a:rPr>
              <a:t>https://athenacorp.vn/banh-xe-cam-xuc-phat-trien-ban-than/</a:t>
            </a:r>
            <a:r>
              <a:rPr lang="en-US" sz="900">
                <a:latin typeface="Times New Roman" panose="02020603050405020304" pitchFamily="18" charset="0"/>
                <a:cs typeface="Times New Roman" panose="02020603050405020304" pitchFamily="18" charset="0"/>
              </a:rPr>
              <a:t> (Retrieved 8 April 2025)</a:t>
            </a:r>
          </a:p>
          <a:p>
            <a:pPr algn="just"/>
            <a:r>
              <a:rPr lang="en-US" sz="900">
                <a:latin typeface="Times New Roman" panose="02020603050405020304" pitchFamily="18" charset="0"/>
                <a:cs typeface="Times New Roman" panose="02020603050405020304" pitchFamily="18" charset="0"/>
              </a:rPr>
              <a:t>[2] Minh Đức, Đức </a:t>
            </a:r>
            <a:r>
              <a:rPr lang="en-US" sz="900" err="1">
                <a:latin typeface="Times New Roman" panose="02020603050405020304" pitchFamily="18" charset="0"/>
                <a:cs typeface="Times New Roman" panose="02020603050405020304" pitchFamily="18" charset="0"/>
              </a:rPr>
              <a:t>dùng</a:t>
            </a:r>
            <a:r>
              <a:rPr lang="en-US" sz="900">
                <a:latin typeface="Times New Roman" panose="02020603050405020304" pitchFamily="18" charset="0"/>
                <a:cs typeface="Times New Roman" panose="02020603050405020304" pitchFamily="18" charset="0"/>
              </a:rPr>
              <a:t> robot </a:t>
            </a:r>
            <a:r>
              <a:rPr lang="en-US" sz="900" err="1">
                <a:latin typeface="Times New Roman" panose="02020603050405020304" pitchFamily="18" charset="0"/>
                <a:cs typeface="Times New Roman" panose="02020603050405020304" pitchFamily="18" charset="0"/>
              </a:rPr>
              <a:t>để</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giải</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quyết</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nhu</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cầu</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về</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sức</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lao</a:t>
            </a:r>
            <a:r>
              <a:rPr lang="en-US" sz="900">
                <a:latin typeface="Times New Roman" panose="02020603050405020304" pitchFamily="18" charset="0"/>
                <a:cs typeface="Times New Roman" panose="02020603050405020304" pitchFamily="18" charset="0"/>
              </a:rPr>
              <a:t> </a:t>
            </a:r>
            <a:r>
              <a:rPr lang="en-US" sz="900" err="1">
                <a:latin typeface="Times New Roman" panose="02020603050405020304" pitchFamily="18" charset="0"/>
                <a:cs typeface="Times New Roman" panose="02020603050405020304" pitchFamily="18" charset="0"/>
              </a:rPr>
              <a:t>động</a:t>
            </a:r>
            <a:r>
              <a:rPr lang="en-US" sz="900">
                <a:latin typeface="Times New Roman" panose="02020603050405020304" pitchFamily="18" charset="0"/>
                <a:cs typeface="Times New Roman" panose="02020603050405020304" pitchFamily="18" charset="0"/>
              </a:rPr>
              <a:t> (2023), from </a:t>
            </a:r>
            <a:r>
              <a:rPr lang="en-US" sz="900">
                <a:latin typeface="Times New Roman" panose="02020603050405020304" pitchFamily="18" charset="0"/>
                <a:cs typeface="Times New Roman" panose="02020603050405020304" pitchFamily="18" charset="0"/>
                <a:hlinkClick r:id="rId5"/>
              </a:rPr>
              <a:t>https://vtv.vn/cong-nghe/duc-dung-robot-de-giai-quyet-nhu-cau-ve-suc-lao-dong-20230509153026591.html</a:t>
            </a:r>
            <a:r>
              <a:rPr lang="en-US" sz="900">
                <a:latin typeface="Times New Roman" panose="02020603050405020304" pitchFamily="18" charset="0"/>
                <a:cs typeface="Times New Roman" panose="02020603050405020304" pitchFamily="18" charset="0"/>
              </a:rPr>
              <a:t> (Retrieved 8 April 2025)</a:t>
            </a:r>
          </a:p>
        </p:txBody>
      </p:sp>
      <p:sp>
        <p:nvSpPr>
          <p:cNvPr id="2" name="Title 1">
            <a:extLst>
              <a:ext uri="{FF2B5EF4-FFF2-40B4-BE49-F238E27FC236}">
                <a16:creationId xmlns:a16="http://schemas.microsoft.com/office/drawing/2014/main" id="{027B6D01-6886-10DB-10E2-775E3668CB99}"/>
              </a:ext>
            </a:extLst>
          </p:cNvPr>
          <p:cNvSpPr>
            <a:spLocks noGrp="1"/>
          </p:cNvSpPr>
          <p:nvPr>
            <p:ph type="title"/>
          </p:nvPr>
        </p:nvSpPr>
        <p:spPr>
          <a:xfrm>
            <a:off x="190500" y="709042"/>
            <a:ext cx="3267582" cy="572700"/>
          </a:xfrm>
        </p:spPr>
        <p:txBody>
          <a:bodyPr>
            <a:noAutofit/>
          </a:bodyPr>
          <a:lstStyle/>
          <a:p>
            <a:r>
              <a:rPr lang="en-US" sz="1800" dirty="0">
                <a:solidFill>
                  <a:srgbClr val="1E1E1E"/>
                </a:solidFill>
                <a:latin typeface="Poppins" panose="00000500000000000000" pitchFamily="2" charset="0"/>
                <a:cs typeface="Poppins" panose="00000500000000000000" pitchFamily="2" charset="0"/>
              </a:rPr>
              <a:t>Motivation for the study</a:t>
            </a:r>
          </a:p>
        </p:txBody>
      </p:sp>
      <p:pic>
        <p:nvPicPr>
          <p:cNvPr id="1026" name="Picture 2" descr="LÝ THUYẾT BÁNH XE CẢM XÚC">
            <a:extLst>
              <a:ext uri="{FF2B5EF4-FFF2-40B4-BE49-F238E27FC236}">
                <a16:creationId xmlns:a16="http://schemas.microsoft.com/office/drawing/2014/main" id="{5FCD1B41-AD8D-6017-4BAC-FB4516936C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824" y="1136361"/>
            <a:ext cx="3054255" cy="303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31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44"/>
        <p:cNvGrpSpPr/>
        <p:nvPr/>
      </p:nvGrpSpPr>
      <p:grpSpPr>
        <a:xfrm>
          <a:off x="0" y="0"/>
          <a:ext cx="0" cy="0"/>
          <a:chOff x="0" y="0"/>
          <a:chExt cx="0" cy="0"/>
        </a:xfrm>
      </p:grpSpPr>
      <p:grpSp>
        <p:nvGrpSpPr>
          <p:cNvPr id="1545" name="Google Shape;1545;p40"/>
          <p:cNvGrpSpPr/>
          <p:nvPr/>
        </p:nvGrpSpPr>
        <p:grpSpPr>
          <a:xfrm>
            <a:off x="-2380043" y="-2204691"/>
            <a:ext cx="8164418" cy="6343459"/>
            <a:chOff x="-2613417" y="-2806210"/>
            <a:chExt cx="8164418" cy="6343459"/>
          </a:xfrm>
        </p:grpSpPr>
        <p:grpSp>
          <p:nvGrpSpPr>
            <p:cNvPr id="1546" name="Google Shape;1546;p40"/>
            <p:cNvGrpSpPr/>
            <p:nvPr/>
          </p:nvGrpSpPr>
          <p:grpSpPr>
            <a:xfrm>
              <a:off x="-2613417" y="-2806210"/>
              <a:ext cx="8164418" cy="6343459"/>
              <a:chOff x="-2613417" y="-2806210"/>
              <a:chExt cx="8164418" cy="6343459"/>
            </a:xfrm>
          </p:grpSpPr>
          <p:grpSp>
            <p:nvGrpSpPr>
              <p:cNvPr id="1547" name="Google Shape;1547;p40"/>
              <p:cNvGrpSpPr/>
              <p:nvPr/>
            </p:nvGrpSpPr>
            <p:grpSpPr>
              <a:xfrm>
                <a:off x="-191059" y="95963"/>
                <a:ext cx="1538562" cy="971589"/>
                <a:chOff x="-191059" y="95963"/>
                <a:chExt cx="1538562" cy="971589"/>
              </a:xfrm>
            </p:grpSpPr>
            <p:grpSp>
              <p:nvGrpSpPr>
                <p:cNvPr id="1548" name="Google Shape;1548;p40"/>
                <p:cNvGrpSpPr/>
                <p:nvPr/>
              </p:nvGrpSpPr>
              <p:grpSpPr>
                <a:xfrm>
                  <a:off x="-191059" y="201619"/>
                  <a:ext cx="904284" cy="865933"/>
                  <a:chOff x="2038491" y="-937756"/>
                  <a:chExt cx="904284" cy="865933"/>
                </a:xfrm>
              </p:grpSpPr>
              <p:grpSp>
                <p:nvGrpSpPr>
                  <p:cNvPr id="1549" name="Google Shape;1549;p40"/>
                  <p:cNvGrpSpPr/>
                  <p:nvPr/>
                </p:nvGrpSpPr>
                <p:grpSpPr>
                  <a:xfrm>
                    <a:off x="2096570" y="-863491"/>
                    <a:ext cx="717621" cy="717392"/>
                    <a:chOff x="1483457" y="3953671"/>
                    <a:chExt cx="717621" cy="717392"/>
                  </a:xfrm>
                </p:grpSpPr>
                <p:sp>
                  <p:nvSpPr>
                    <p:cNvPr id="1550" name="Google Shape;1550;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40"/>
                <p:cNvGrpSpPr/>
                <p:nvPr/>
              </p:nvGrpSpPr>
              <p:grpSpPr>
                <a:xfrm>
                  <a:off x="584533" y="95963"/>
                  <a:ext cx="473483" cy="453403"/>
                  <a:chOff x="2038491" y="-937756"/>
                  <a:chExt cx="904284" cy="865933"/>
                </a:xfrm>
              </p:grpSpPr>
              <p:grpSp>
                <p:nvGrpSpPr>
                  <p:cNvPr id="1557" name="Google Shape;1557;p40"/>
                  <p:cNvGrpSpPr/>
                  <p:nvPr/>
                </p:nvGrpSpPr>
                <p:grpSpPr>
                  <a:xfrm>
                    <a:off x="2096570" y="-863491"/>
                    <a:ext cx="717621" cy="717392"/>
                    <a:chOff x="1483457" y="3953671"/>
                    <a:chExt cx="717621" cy="717392"/>
                  </a:xfrm>
                </p:grpSpPr>
                <p:sp>
                  <p:nvSpPr>
                    <p:cNvPr id="1558" name="Google Shape;1558;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530445" y="481913"/>
                  <a:ext cx="473483" cy="453403"/>
                  <a:chOff x="2038491" y="-937756"/>
                  <a:chExt cx="904284" cy="865933"/>
                </a:xfrm>
              </p:grpSpPr>
              <p:grpSp>
                <p:nvGrpSpPr>
                  <p:cNvPr id="1565" name="Google Shape;1565;p40"/>
                  <p:cNvGrpSpPr/>
                  <p:nvPr/>
                </p:nvGrpSpPr>
                <p:grpSpPr>
                  <a:xfrm>
                    <a:off x="2096570" y="-863491"/>
                    <a:ext cx="717621" cy="717392"/>
                    <a:chOff x="1483457" y="3953671"/>
                    <a:chExt cx="717621" cy="717392"/>
                  </a:xfrm>
                </p:grpSpPr>
                <p:sp>
                  <p:nvSpPr>
                    <p:cNvPr id="1566" name="Google Shape;1566;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1" name="Google Shape;1571;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0"/>
                <p:cNvGrpSpPr/>
                <p:nvPr/>
              </p:nvGrpSpPr>
              <p:grpSpPr>
                <a:xfrm>
                  <a:off x="874020" y="312788"/>
                  <a:ext cx="473483" cy="453403"/>
                  <a:chOff x="2038491" y="-937756"/>
                  <a:chExt cx="904284" cy="865933"/>
                </a:xfrm>
              </p:grpSpPr>
              <p:grpSp>
                <p:nvGrpSpPr>
                  <p:cNvPr id="1573" name="Google Shape;1573;p40"/>
                  <p:cNvGrpSpPr/>
                  <p:nvPr/>
                </p:nvGrpSpPr>
                <p:grpSpPr>
                  <a:xfrm>
                    <a:off x="2096570" y="-863491"/>
                    <a:ext cx="717621" cy="717392"/>
                    <a:chOff x="1483457" y="3953671"/>
                    <a:chExt cx="717621" cy="717392"/>
                  </a:xfrm>
                </p:grpSpPr>
                <p:sp>
                  <p:nvSpPr>
                    <p:cNvPr id="1574" name="Google Shape;1574;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40"/>
              <p:cNvGrpSpPr/>
              <p:nvPr/>
            </p:nvGrpSpPr>
            <p:grpSpPr>
              <a:xfrm rot="-7479050">
                <a:off x="-2051246" y="-1642948"/>
                <a:ext cx="4889863" cy="3931229"/>
                <a:chOff x="7103825" y="-713112"/>
                <a:chExt cx="3785226" cy="3043150"/>
              </a:xfrm>
            </p:grpSpPr>
            <p:sp>
              <p:nvSpPr>
                <p:cNvPr id="1581" name="Google Shape;1581;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2" name="Google Shape;1582;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3" name="Google Shape;1583;p40"/>
              <p:cNvGrpSpPr/>
              <p:nvPr/>
            </p:nvGrpSpPr>
            <p:grpSpPr>
              <a:xfrm>
                <a:off x="-640220" y="-2653973"/>
                <a:ext cx="6191222" cy="6191222"/>
                <a:chOff x="-640220" y="-2502423"/>
                <a:chExt cx="6191222" cy="6191222"/>
              </a:xfrm>
            </p:grpSpPr>
            <p:sp>
              <p:nvSpPr>
                <p:cNvPr id="1584" name="Google Shape;1584;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6" name="Google Shape;1586;p40"/>
            <p:cNvGrpSpPr/>
            <p:nvPr/>
          </p:nvGrpSpPr>
          <p:grpSpPr>
            <a:xfrm>
              <a:off x="-12" y="-195650"/>
              <a:ext cx="439200" cy="439100"/>
              <a:chOff x="1101075" y="2142375"/>
              <a:chExt cx="439200" cy="439100"/>
            </a:xfrm>
          </p:grpSpPr>
          <p:sp>
            <p:nvSpPr>
              <p:cNvPr id="1587" name="Google Shape;1587;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9" name="Google Shape;1589;p40"/>
          <p:cNvGrpSpPr/>
          <p:nvPr/>
        </p:nvGrpSpPr>
        <p:grpSpPr>
          <a:xfrm>
            <a:off x="4204921" y="2001238"/>
            <a:ext cx="5765856" cy="4103650"/>
            <a:chOff x="4452944" y="2184175"/>
            <a:chExt cx="5765856" cy="4103650"/>
          </a:xfrm>
        </p:grpSpPr>
        <p:pic>
          <p:nvPicPr>
            <p:cNvPr id="1590" name="Google Shape;1590;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1" name="Google Shape;1591;p40"/>
            <p:cNvGrpSpPr/>
            <p:nvPr/>
          </p:nvGrpSpPr>
          <p:grpSpPr>
            <a:xfrm rot="-5400000" flipH="1">
              <a:off x="8074852" y="4089881"/>
              <a:ext cx="1478405" cy="1186772"/>
              <a:chOff x="7945225" y="4302000"/>
              <a:chExt cx="904666" cy="726121"/>
            </a:xfrm>
          </p:grpSpPr>
          <p:sp>
            <p:nvSpPr>
              <p:cNvPr id="1592" name="Google Shape;1592;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0"/>
            <p:cNvGrpSpPr/>
            <p:nvPr/>
          </p:nvGrpSpPr>
          <p:grpSpPr>
            <a:xfrm rot="-5400000" flipH="1">
              <a:off x="7140078" y="3883230"/>
              <a:ext cx="134004" cy="134004"/>
              <a:chOff x="8356813" y="1074288"/>
              <a:chExt cx="351900" cy="351900"/>
            </a:xfrm>
          </p:grpSpPr>
          <p:sp>
            <p:nvSpPr>
              <p:cNvPr id="1597" name="Google Shape;1597;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40"/>
            <p:cNvGrpSpPr/>
            <p:nvPr/>
          </p:nvGrpSpPr>
          <p:grpSpPr>
            <a:xfrm rot="-5400000" flipH="1">
              <a:off x="6766253" y="3499155"/>
              <a:ext cx="134004" cy="134004"/>
              <a:chOff x="8356813" y="1074288"/>
              <a:chExt cx="351900" cy="351900"/>
            </a:xfrm>
          </p:grpSpPr>
          <p:sp>
            <p:nvSpPr>
              <p:cNvPr id="1600" name="Google Shape;160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40"/>
            <p:cNvGrpSpPr/>
            <p:nvPr/>
          </p:nvGrpSpPr>
          <p:grpSpPr>
            <a:xfrm rot="-5400000" flipH="1">
              <a:off x="7404606" y="3451356"/>
              <a:ext cx="582050" cy="582425"/>
              <a:chOff x="959750" y="3039275"/>
              <a:chExt cx="582050" cy="582425"/>
            </a:xfrm>
          </p:grpSpPr>
          <p:sp>
            <p:nvSpPr>
              <p:cNvPr id="1605" name="Google Shape;1605;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40"/>
            <p:cNvGrpSpPr/>
            <p:nvPr/>
          </p:nvGrpSpPr>
          <p:grpSpPr>
            <a:xfrm rot="-5400000" flipH="1">
              <a:off x="7237650" y="4201057"/>
              <a:ext cx="699928" cy="1651024"/>
              <a:chOff x="8337812" y="3492483"/>
              <a:chExt cx="699928" cy="1651024"/>
            </a:xfrm>
          </p:grpSpPr>
          <p:sp>
            <p:nvSpPr>
              <p:cNvPr id="1613" name="Google Shape;1613;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40"/>
            <p:cNvGrpSpPr/>
            <p:nvPr/>
          </p:nvGrpSpPr>
          <p:grpSpPr>
            <a:xfrm rot="-5400000" flipH="1">
              <a:off x="5819578" y="4727817"/>
              <a:ext cx="134004" cy="134004"/>
              <a:chOff x="8356813" y="1074288"/>
              <a:chExt cx="351900" cy="351900"/>
            </a:xfrm>
          </p:grpSpPr>
          <p:sp>
            <p:nvSpPr>
              <p:cNvPr id="1619" name="Google Shape;1619;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0"/>
          <p:cNvGrpSpPr/>
          <p:nvPr/>
        </p:nvGrpSpPr>
        <p:grpSpPr>
          <a:xfrm rot="-5400000" flipH="1">
            <a:off x="8904403" y="2929792"/>
            <a:ext cx="134004" cy="134004"/>
            <a:chOff x="8356813" y="1074288"/>
            <a:chExt cx="351900" cy="351900"/>
          </a:xfrm>
        </p:grpSpPr>
        <p:sp>
          <p:nvSpPr>
            <p:cNvPr id="1624" name="Google Shape;1624;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0"/>
          <p:cNvGrpSpPr/>
          <p:nvPr/>
        </p:nvGrpSpPr>
        <p:grpSpPr>
          <a:xfrm>
            <a:off x="2209404" y="2965078"/>
            <a:ext cx="4558967" cy="134100"/>
            <a:chOff x="796100" y="3019701"/>
            <a:chExt cx="4558967" cy="134100"/>
          </a:xfrm>
        </p:grpSpPr>
        <p:sp>
          <p:nvSpPr>
            <p:cNvPr id="1627" name="Google Shape;1627;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8" name="Google Shape;1628;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9" name="Google Shape;1629;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D0B2510-FFF4-F15D-2D84-8466E9502DAB}"/>
              </a:ext>
            </a:extLst>
          </p:cNvPr>
          <p:cNvGrpSpPr/>
          <p:nvPr/>
        </p:nvGrpSpPr>
        <p:grpSpPr>
          <a:xfrm>
            <a:off x="1448136" y="837583"/>
            <a:ext cx="5933139" cy="2024450"/>
            <a:chOff x="1511840" y="1240190"/>
            <a:chExt cx="3208150" cy="2000392"/>
          </a:xfrm>
        </p:grpSpPr>
        <p:sp>
          <p:nvSpPr>
            <p:cNvPr id="7" name="TextBox 6">
              <a:extLst>
                <a:ext uri="{FF2B5EF4-FFF2-40B4-BE49-F238E27FC236}">
                  <a16:creationId xmlns:a16="http://schemas.microsoft.com/office/drawing/2014/main" id="{7EFDCE59-6F94-4C61-A95F-5DF20404A504}"/>
                </a:ext>
              </a:extLst>
            </p:cNvPr>
            <p:cNvSpPr txBox="1"/>
            <p:nvPr/>
          </p:nvSpPr>
          <p:spPr>
            <a:xfrm>
              <a:off x="2801066" y="1240190"/>
              <a:ext cx="576835" cy="1003593"/>
            </a:xfrm>
            <a:prstGeom prst="rect">
              <a:avLst/>
            </a:prstGeom>
            <a:noFill/>
          </p:spPr>
          <p:txBody>
            <a:bodyPr wrap="square" rtlCol="0">
              <a:spAutoFit/>
            </a:bodyPr>
            <a:lstStyle/>
            <a:p>
              <a:endParaRPr lang="en-US" sz="6000" b="1">
                <a:solidFill>
                  <a:schemeClr val="bg2">
                    <a:lumMod val="40000"/>
                    <a:lumOff val="60000"/>
                  </a:schemeClr>
                </a:solidFill>
                <a:latin typeface="Roboto Slab" pitchFamily="2" charset="0"/>
                <a:ea typeface="Roboto Slab" pitchFamily="2" charset="0"/>
                <a:cs typeface="Roboto Slab" pitchFamily="2" charset="0"/>
              </a:endParaRPr>
            </a:p>
          </p:txBody>
        </p:sp>
        <p:sp>
          <p:nvSpPr>
            <p:cNvPr id="8" name="TextBox 7">
              <a:extLst>
                <a:ext uri="{FF2B5EF4-FFF2-40B4-BE49-F238E27FC236}">
                  <a16:creationId xmlns:a16="http://schemas.microsoft.com/office/drawing/2014/main" id="{7976D1B7-3BBF-7DB9-7291-0C7953BAEF30}"/>
                </a:ext>
              </a:extLst>
            </p:cNvPr>
            <p:cNvSpPr txBox="1"/>
            <p:nvPr/>
          </p:nvSpPr>
          <p:spPr>
            <a:xfrm>
              <a:off x="1511840" y="2328225"/>
              <a:ext cx="3208150" cy="912357"/>
            </a:xfrm>
            <a:prstGeom prst="rect">
              <a:avLst/>
            </a:prstGeom>
            <a:noFill/>
          </p:spPr>
          <p:txBody>
            <a:bodyPr wrap="square" rtlCol="0">
              <a:spAutoFit/>
            </a:bodyPr>
            <a:lstStyle/>
            <a:p>
              <a:pPr algn="ctr"/>
              <a:r>
                <a:rPr lang="en-US" sz="5400" b="1" dirty="0">
                  <a:solidFill>
                    <a:schemeClr val="accent2">
                      <a:lumMod val="50000"/>
                    </a:schemeClr>
                  </a:solidFill>
                  <a:latin typeface="Roboto Slab" pitchFamily="2" charset="0"/>
                  <a:ea typeface="Roboto Slab" pitchFamily="2" charset="0"/>
                  <a:cs typeface="Roboto Slab" pitchFamily="2" charset="0"/>
                </a:rPr>
                <a:t>Appendix</a:t>
              </a:r>
            </a:p>
          </p:txBody>
        </p:sp>
      </p:grpSp>
    </p:spTree>
    <p:extLst>
      <p:ext uri="{BB962C8B-B14F-4D97-AF65-F5344CB8AC3E}">
        <p14:creationId xmlns:p14="http://schemas.microsoft.com/office/powerpoint/2010/main" val="49048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A4664-6C4C-710B-0BB7-B85C266247D9}"/>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3201E0D5-078A-C12C-2CD0-8A148610CD24}"/>
              </a:ext>
            </a:extLst>
          </p:cNvPr>
          <p:cNvSpPr txBox="1"/>
          <p:nvPr/>
        </p:nvSpPr>
        <p:spPr>
          <a:xfrm>
            <a:off x="3331858" y="4626740"/>
            <a:ext cx="4572000"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Table 1a: Proposed emotion categories with definitions.</a:t>
            </a:r>
          </a:p>
        </p:txBody>
      </p:sp>
      <p:graphicFrame>
        <p:nvGraphicFramePr>
          <p:cNvPr id="4" name="Table 3">
            <a:extLst>
              <a:ext uri="{FF2B5EF4-FFF2-40B4-BE49-F238E27FC236}">
                <a16:creationId xmlns:a16="http://schemas.microsoft.com/office/drawing/2014/main" id="{AFF953CB-45A8-278F-5EB8-CFBC22580D84}"/>
              </a:ext>
            </a:extLst>
          </p:cNvPr>
          <p:cNvGraphicFramePr>
            <a:graphicFrameLocks noGrp="1"/>
          </p:cNvGraphicFramePr>
          <p:nvPr>
            <p:extLst>
              <p:ext uri="{D42A27DB-BD31-4B8C-83A1-F6EECF244321}">
                <p14:modId xmlns:p14="http://schemas.microsoft.com/office/powerpoint/2010/main" val="53764686"/>
              </p:ext>
            </p:extLst>
          </p:nvPr>
        </p:nvGraphicFramePr>
        <p:xfrm>
          <a:off x="776158" y="962165"/>
          <a:ext cx="7754758" cy="3550772"/>
        </p:xfrm>
        <a:graphic>
          <a:graphicData uri="http://schemas.openxmlformats.org/drawingml/2006/table">
            <a:tbl>
              <a:tblPr firstRow="1" firstCol="1" bandRow="1">
                <a:tableStyleId>{701FB10D-A61A-4DE4-8506-F670E7A89527}</a:tableStyleId>
              </a:tblPr>
              <a:tblGrid>
                <a:gridCol w="1577023">
                  <a:extLst>
                    <a:ext uri="{9D8B030D-6E8A-4147-A177-3AD203B41FA5}">
                      <a16:colId xmlns:a16="http://schemas.microsoft.com/office/drawing/2014/main" val="384228859"/>
                    </a:ext>
                  </a:extLst>
                </a:gridCol>
                <a:gridCol w="6177735">
                  <a:extLst>
                    <a:ext uri="{9D8B030D-6E8A-4147-A177-3AD203B41FA5}">
                      <a16:colId xmlns:a16="http://schemas.microsoft.com/office/drawing/2014/main" val="3594183632"/>
                    </a:ext>
                  </a:extLst>
                </a:gridCol>
              </a:tblGrid>
              <a:tr h="279309">
                <a:tc>
                  <a:txBody>
                    <a:bodyPr/>
                    <a:lstStyle/>
                    <a:p>
                      <a:pPr marL="0" marR="0" indent="0" algn="ctr">
                        <a:lnSpc>
                          <a:spcPct val="130000"/>
                        </a:lnSpc>
                        <a:spcBef>
                          <a:spcPts val="300"/>
                        </a:spcBef>
                        <a:spcAft>
                          <a:spcPts val="300"/>
                        </a:spcAft>
                        <a:buNone/>
                      </a:pPr>
                      <a:r>
                        <a:rPr lang="en-US" sz="1300" b="1" kern="100">
                          <a:effectLst/>
                          <a:latin typeface="Times New Roman" panose="02020603050405020304" pitchFamily="18" charset="0"/>
                          <a:ea typeface="Aptos" panose="020B0004020202020204" pitchFamily="34" charset="0"/>
                          <a:cs typeface="Arial" panose="020B0604020202020204" pitchFamily="34" charset="0"/>
                        </a:rPr>
                        <a:t>Cảm Xúc</a:t>
                      </a:r>
                      <a:endParaRPr lang="en-US" sz="1300" kern="10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tc>
                  <a:txBody>
                    <a:bodyPr/>
                    <a:lstStyle/>
                    <a:p>
                      <a:pPr marL="0" marR="0" indent="0" algn="ctr">
                        <a:lnSpc>
                          <a:spcPct val="130000"/>
                        </a:lnSpc>
                        <a:spcBef>
                          <a:spcPts val="300"/>
                        </a:spcBef>
                        <a:spcAft>
                          <a:spcPts val="300"/>
                        </a:spcAft>
                        <a:buNone/>
                      </a:pPr>
                      <a:r>
                        <a:rPr lang="en-US" sz="1300" b="1" kern="100">
                          <a:effectLst/>
                          <a:latin typeface="Times New Roman" panose="02020603050405020304" pitchFamily="18" charset="0"/>
                          <a:ea typeface="Aptos" panose="020B0004020202020204" pitchFamily="34" charset="0"/>
                          <a:cs typeface="Arial" panose="020B0604020202020204" pitchFamily="34" charset="0"/>
                        </a:rPr>
                        <a:t>Miêu tả</a:t>
                      </a:r>
                      <a:endParaRPr lang="en-US" sz="1300" kern="10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63234427"/>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 Peace </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Trạng thái tốt lành và thư giãn; không lo lắng; có suy nghĩ hoặc cảm giác tích cực; hài lòng</a:t>
                      </a:r>
                    </a:p>
                  </a:txBody>
                  <a:tcPr marL="68580" marR="68580" marT="0" marB="0"/>
                </a:tc>
                <a:extLst>
                  <a:ext uri="{0D108BD9-81ED-4DB2-BD59-A6C34878D82A}">
                    <a16:rowId xmlns:a16="http://schemas.microsoft.com/office/drawing/2014/main" val="35085946"/>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 Affection</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ấm áp; tình yêu; sự dịu dàng</a:t>
                      </a:r>
                    </a:p>
                  </a:txBody>
                  <a:tcPr marL="68580" marR="68580" marT="0" marB="0"/>
                </a:tc>
                <a:extLst>
                  <a:ext uri="{0D108BD9-81ED-4DB2-BD59-A6C34878D82A}">
                    <a16:rowId xmlns:a16="http://schemas.microsoft.com/office/drawing/2014/main" val="3033276040"/>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3: Esteem</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có ý kiến hoặc đánh giá tích cực; tôn trọng; ngưỡng mộ; biết ơn</a:t>
                      </a:r>
                    </a:p>
                  </a:txBody>
                  <a:tcPr marL="68580" marR="68580" marT="0" marB="0"/>
                </a:tc>
                <a:extLst>
                  <a:ext uri="{0D108BD9-81ED-4DB2-BD59-A6C34878D82A}">
                    <a16:rowId xmlns:a16="http://schemas.microsoft.com/office/drawing/2014/main" val="4251321264"/>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4: Anticipation</a:t>
                      </a:r>
                    </a:p>
                  </a:txBody>
                  <a:tcPr marL="68580" marR="68580" marT="0" marB="0"/>
                </a:tc>
                <a:tc>
                  <a:txBody>
                    <a:bodyPr/>
                    <a:lstStyle/>
                    <a:p>
                      <a:pPr marL="0" marR="0" indent="0" algn="l">
                        <a:lnSpc>
                          <a:spcPct val="130000"/>
                        </a:lnSpc>
                        <a:spcBef>
                          <a:spcPts val="300"/>
                        </a:spcBef>
                        <a:spcAft>
                          <a:spcPts val="300"/>
                        </a:spcAft>
                        <a:buNone/>
                        <a:tabLst>
                          <a:tab pos="914400" algn="l"/>
                        </a:tabLst>
                      </a:pPr>
                      <a:r>
                        <a:rPr lang="en-US" sz="1300" kern="100">
                          <a:effectLst/>
                          <a:latin typeface="Times New Roman" panose="02020603050405020304" pitchFamily="18" charset="0"/>
                          <a:ea typeface="Aptos" panose="020B0004020202020204" pitchFamily="34" charset="0"/>
                          <a:cs typeface="Arial" panose="020B0604020202020204" pitchFamily="34" charset="0"/>
                        </a:rPr>
                        <a:t>Trạng thái chờ đợi; hy vọng hoặc chuẩn bị cho các sự kiện tương lai có thể xảy ra</a:t>
                      </a:r>
                    </a:p>
                  </a:txBody>
                  <a:tcPr marL="68580" marR="68580" marT="0" marB="0"/>
                </a:tc>
                <a:extLst>
                  <a:ext uri="{0D108BD9-81ED-4DB2-BD59-A6C34878D82A}">
                    <a16:rowId xmlns:a16="http://schemas.microsoft.com/office/drawing/2014/main" val="3980660596"/>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5: Engagement</a:t>
                      </a:r>
                    </a:p>
                  </a:txBody>
                  <a:tcPr marL="68580" marR="68580" marT="0" marB="0"/>
                </a:tc>
                <a:tc>
                  <a:txBody>
                    <a:bodyPr/>
                    <a:lstStyle/>
                    <a:p>
                      <a:pPr marL="0" marR="0" indent="0" algn="l">
                        <a:lnSpc>
                          <a:spcPct val="130000"/>
                        </a:lnSpc>
                        <a:spcBef>
                          <a:spcPts val="300"/>
                        </a:spcBef>
                        <a:spcAft>
                          <a:spcPts val="300"/>
                        </a:spcAft>
                        <a:buNone/>
                        <a:tabLst>
                          <a:tab pos="824230" algn="l"/>
                        </a:tabLst>
                      </a:pPr>
                      <a:r>
                        <a:rPr lang="en-US" sz="1300" kern="100">
                          <a:effectLst/>
                          <a:latin typeface="Times New Roman" panose="02020603050405020304" pitchFamily="18" charset="0"/>
                          <a:ea typeface="Aptos" panose="020B0004020202020204" pitchFamily="34" charset="0"/>
                          <a:cs typeface="Arial" panose="020B0604020202020204" pitchFamily="34" charset="0"/>
                        </a:rPr>
                        <a:t>Chú ý vào điều gì đó; hấp dẫn vào điều gì đó; tò mò; quan tâm</a:t>
                      </a:r>
                    </a:p>
                  </a:txBody>
                  <a:tcPr marL="68580" marR="68580" marT="0" marB="0"/>
                </a:tc>
                <a:extLst>
                  <a:ext uri="{0D108BD9-81ED-4DB2-BD59-A6C34878D82A}">
                    <a16:rowId xmlns:a16="http://schemas.microsoft.com/office/drawing/2014/main" val="1509953913"/>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6: Confidence</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chắc chắn; niềm tin rằng kết quả sẽ tích cực; động viên; tự hào</a:t>
                      </a:r>
                    </a:p>
                  </a:txBody>
                  <a:tcPr marL="68580" marR="68580" marT="0" marB="0"/>
                </a:tc>
                <a:extLst>
                  <a:ext uri="{0D108BD9-81ED-4DB2-BD59-A6C34878D82A}">
                    <a16:rowId xmlns:a16="http://schemas.microsoft.com/office/drawing/2014/main" val="3734836025"/>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7: Happiness</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hài lòng; cảm thấy vui vẻ hoặc thích thú</a:t>
                      </a:r>
                    </a:p>
                  </a:txBody>
                  <a:tcPr marL="68580" marR="68580" marT="0" marB="0"/>
                </a:tc>
                <a:extLst>
                  <a:ext uri="{0D108BD9-81ED-4DB2-BD59-A6C34878D82A}">
                    <a16:rowId xmlns:a16="http://schemas.microsoft.com/office/drawing/2014/main" val="2075746933"/>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8: Pleasure</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hạnh phúc trong các giác quan</a:t>
                      </a:r>
                    </a:p>
                  </a:txBody>
                  <a:tcPr marL="68580" marR="68580" marT="0" marB="0"/>
                </a:tc>
                <a:extLst>
                  <a:ext uri="{0D108BD9-81ED-4DB2-BD59-A6C34878D82A}">
                    <a16:rowId xmlns:a16="http://schemas.microsoft.com/office/drawing/2014/main" val="2689461221"/>
                  </a:ext>
                </a:extLst>
              </a:tr>
              <a:tr h="212800">
                <a:tc>
                  <a:txBody>
                    <a:bodyPr/>
                    <a:lstStyle/>
                    <a:p>
                      <a:pPr marL="0" marR="0" indent="0" algn="l">
                        <a:lnSpc>
                          <a:spcPct val="130000"/>
                        </a:lnSpc>
                        <a:spcBef>
                          <a:spcPts val="300"/>
                        </a:spcBef>
                        <a:spcAft>
                          <a:spcPts val="300"/>
                        </a:spcAft>
                        <a:buNone/>
                      </a:pPr>
                      <a:r>
                        <a:rPr lang="en-US" sz="1300" kern="100" dirty="0">
                          <a:effectLst/>
                          <a:latin typeface="Times New Roman" panose="02020603050405020304" pitchFamily="18" charset="0"/>
                          <a:ea typeface="Aptos" panose="020B0004020202020204" pitchFamily="34" charset="0"/>
                          <a:cs typeface="Arial" panose="020B0604020202020204" pitchFamily="34" charset="0"/>
                        </a:rPr>
                        <a:t>9: Excitement</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phấn khích; sự kích thích; năng động</a:t>
                      </a:r>
                    </a:p>
                  </a:txBody>
                  <a:tcPr marL="68580" marR="68580" marT="0" marB="0"/>
                </a:tc>
                <a:extLst>
                  <a:ext uri="{0D108BD9-81ED-4DB2-BD59-A6C34878D82A}">
                    <a16:rowId xmlns:a16="http://schemas.microsoft.com/office/drawing/2014/main" val="2575017638"/>
                  </a:ext>
                </a:extLst>
              </a:tr>
              <a:tr h="211258">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10: Surprise</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Phát hiện đột ngột của một điều gì đó không mong đợi</a:t>
                      </a:r>
                    </a:p>
                  </a:txBody>
                  <a:tcPr marL="68580" marR="68580" marT="0" marB="0"/>
                </a:tc>
                <a:extLst>
                  <a:ext uri="{0D108BD9-81ED-4DB2-BD59-A6C34878D82A}">
                    <a16:rowId xmlns:a16="http://schemas.microsoft.com/office/drawing/2014/main" val="3478308837"/>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11: Sympathy</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Trạng thái chia sẻ cảm xúc, mục tiêu hoặc vấn đề của người khác; ủng hộ; thông cảm</a:t>
                      </a:r>
                    </a:p>
                  </a:txBody>
                  <a:tcPr marL="68580" marR="68580" marT="0" marB="0"/>
                </a:tc>
                <a:extLst>
                  <a:ext uri="{0D108BD9-81ED-4DB2-BD59-A6C34878D82A}">
                    <a16:rowId xmlns:a16="http://schemas.microsoft.com/office/drawing/2014/main" val="1805822808"/>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12: Doubt/Confusion</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Khó khăn trong việc hiểu hoặc quyết định; suy nghĩ về các lựa chọn khác nhau</a:t>
                      </a:r>
                    </a:p>
                  </a:txBody>
                  <a:tcPr marL="68580" marR="68580" marT="0" marB="0"/>
                </a:tc>
                <a:extLst>
                  <a:ext uri="{0D108BD9-81ED-4DB2-BD59-A6C34878D82A}">
                    <a16:rowId xmlns:a16="http://schemas.microsoft.com/office/drawing/2014/main" val="3496994032"/>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13: Disconnection</a:t>
                      </a:r>
                    </a:p>
                  </a:txBody>
                  <a:tcPr marL="68580" marR="68580" marT="0" marB="0"/>
                </a:tc>
                <a:tc>
                  <a:txBody>
                    <a:bodyPr/>
                    <a:lstStyle/>
                    <a:p>
                      <a:pPr marL="0" marR="0" indent="0" algn="l">
                        <a:lnSpc>
                          <a:spcPct val="130000"/>
                        </a:lnSpc>
                        <a:spcBef>
                          <a:spcPts val="300"/>
                        </a:spcBef>
                        <a:spcAft>
                          <a:spcPts val="300"/>
                        </a:spcAft>
                        <a:buNone/>
                      </a:pP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Cảm</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giác</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không</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quan</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tâm</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đến</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sự</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kiện</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chính</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xung</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quanh</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lạnh</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lùng</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buồn</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chán</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mất</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tập</a:t>
                      </a:r>
                      <a:r>
                        <a:rPr lang="en-US" sz="13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err="1">
                          <a:effectLst/>
                          <a:latin typeface="Times New Roman" panose="02020603050405020304" pitchFamily="18" charset="0"/>
                          <a:ea typeface="Aptos" panose="020B0004020202020204" pitchFamily="34" charset="0"/>
                          <a:cs typeface="Arial" panose="020B0604020202020204" pitchFamily="34" charset="0"/>
                        </a:rPr>
                        <a:t>trung</a:t>
                      </a:r>
                      <a:endParaRPr lang="en-US" sz="1300" kern="100" dirty="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41351946"/>
                  </a:ext>
                </a:extLst>
              </a:tr>
            </a:tbl>
          </a:graphicData>
        </a:graphic>
      </p:graphicFrame>
      <p:sp>
        <p:nvSpPr>
          <p:cNvPr id="6" name="Title 1">
            <a:extLst>
              <a:ext uri="{FF2B5EF4-FFF2-40B4-BE49-F238E27FC236}">
                <a16:creationId xmlns:a16="http://schemas.microsoft.com/office/drawing/2014/main" id="{04C2E23D-3D39-DE58-FD5F-626EFF6EFC41}"/>
              </a:ext>
            </a:extLst>
          </p:cNvPr>
          <p:cNvSpPr txBox="1">
            <a:spLocks/>
          </p:cNvSpPr>
          <p:nvPr/>
        </p:nvSpPr>
        <p:spPr>
          <a:xfrm>
            <a:off x="537619" y="233678"/>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a:solidFill>
                  <a:schemeClr val="accent1"/>
                </a:solidFill>
                <a:latin typeface="Roboto Slab"/>
                <a:ea typeface="Roboto Slab"/>
                <a:cs typeface="Roboto Slab"/>
              </a:rPr>
              <a:t>2. </a:t>
            </a:r>
            <a:r>
              <a:rPr lang="en-US" sz="2300" b="1">
                <a:solidFill>
                  <a:schemeClr val="accent1"/>
                </a:solidFill>
                <a:latin typeface="Roboto Slab"/>
                <a:ea typeface="Roboto Slab"/>
                <a:cs typeface="Roboto Slab"/>
                <a:sym typeface="Roboto Slab"/>
              </a:rPr>
              <a:t>EMOTIC dataset</a:t>
            </a:r>
            <a:endParaRPr lang="vi-VN" sz="2300" b="1">
              <a:solidFill>
                <a:schemeClr val="accent1"/>
              </a:solidFill>
              <a:latin typeface="Roboto Slab"/>
              <a:ea typeface="Roboto Slab"/>
              <a:cs typeface="Roboto Slab"/>
              <a:sym typeface="Roboto Slab"/>
            </a:endParaRPr>
          </a:p>
        </p:txBody>
      </p:sp>
      <p:sp>
        <p:nvSpPr>
          <p:cNvPr id="3" name="Slide Number Placeholder 4">
            <a:extLst>
              <a:ext uri="{FF2B5EF4-FFF2-40B4-BE49-F238E27FC236}">
                <a16:creationId xmlns:a16="http://schemas.microsoft.com/office/drawing/2014/main" id="{C4717739-B01E-7198-DE6A-7D478407166E}"/>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41</a:t>
            </a:fld>
            <a:endParaRPr lang="en-US" sz="1400" dirty="0"/>
          </a:p>
        </p:txBody>
      </p:sp>
    </p:spTree>
    <p:extLst>
      <p:ext uri="{BB962C8B-B14F-4D97-AF65-F5344CB8AC3E}">
        <p14:creationId xmlns:p14="http://schemas.microsoft.com/office/powerpoint/2010/main" val="1464504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64EE8-700C-FE1E-CC55-D4E259F88783}"/>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845C5496-F791-F9E3-05E0-DE534BD2D4F7}"/>
              </a:ext>
            </a:extLst>
          </p:cNvPr>
          <p:cNvSpPr txBox="1"/>
          <p:nvPr/>
        </p:nvSpPr>
        <p:spPr>
          <a:xfrm>
            <a:off x="3331858" y="4626740"/>
            <a:ext cx="4572000" cy="246221"/>
          </a:xfrm>
          <a:prstGeom prst="rect">
            <a:avLst/>
          </a:prstGeom>
          <a:noFill/>
        </p:spPr>
        <p:txBody>
          <a:bodyPr wrap="square">
            <a:spAutoFit/>
          </a:bodyPr>
          <a:lstStyle/>
          <a:p>
            <a:r>
              <a:rPr lang="en-US" sz="1000" i="1" dirty="0"/>
              <a:t>Table 1b: Proposed emotion categories with definitions.</a:t>
            </a:r>
          </a:p>
        </p:txBody>
      </p:sp>
      <p:graphicFrame>
        <p:nvGraphicFramePr>
          <p:cNvPr id="4" name="Table 3">
            <a:extLst>
              <a:ext uri="{FF2B5EF4-FFF2-40B4-BE49-F238E27FC236}">
                <a16:creationId xmlns:a16="http://schemas.microsoft.com/office/drawing/2014/main" id="{BF40BD74-C330-038A-85A1-0236DE6CE89A}"/>
              </a:ext>
            </a:extLst>
          </p:cNvPr>
          <p:cNvGraphicFramePr>
            <a:graphicFrameLocks noGrp="1"/>
          </p:cNvGraphicFramePr>
          <p:nvPr>
            <p:extLst>
              <p:ext uri="{D42A27DB-BD31-4B8C-83A1-F6EECF244321}">
                <p14:modId xmlns:p14="http://schemas.microsoft.com/office/powerpoint/2010/main" val="3616685140"/>
              </p:ext>
            </p:extLst>
          </p:nvPr>
        </p:nvGraphicFramePr>
        <p:xfrm>
          <a:off x="776158" y="962165"/>
          <a:ext cx="7726058" cy="3550772"/>
        </p:xfrm>
        <a:graphic>
          <a:graphicData uri="http://schemas.openxmlformats.org/drawingml/2006/table">
            <a:tbl>
              <a:tblPr firstRow="1" firstCol="1" bandRow="1">
                <a:tableStyleId>{701FB10D-A61A-4DE4-8506-F670E7A89527}</a:tableStyleId>
              </a:tblPr>
              <a:tblGrid>
                <a:gridCol w="1548323">
                  <a:extLst>
                    <a:ext uri="{9D8B030D-6E8A-4147-A177-3AD203B41FA5}">
                      <a16:colId xmlns:a16="http://schemas.microsoft.com/office/drawing/2014/main" val="384228859"/>
                    </a:ext>
                  </a:extLst>
                </a:gridCol>
                <a:gridCol w="6177735">
                  <a:extLst>
                    <a:ext uri="{9D8B030D-6E8A-4147-A177-3AD203B41FA5}">
                      <a16:colId xmlns:a16="http://schemas.microsoft.com/office/drawing/2014/main" val="3594183632"/>
                    </a:ext>
                  </a:extLst>
                </a:gridCol>
              </a:tblGrid>
              <a:tr h="279309">
                <a:tc>
                  <a:txBody>
                    <a:bodyPr/>
                    <a:lstStyle/>
                    <a:p>
                      <a:pPr marL="0" marR="0" indent="0" algn="ctr">
                        <a:lnSpc>
                          <a:spcPct val="130000"/>
                        </a:lnSpc>
                        <a:spcBef>
                          <a:spcPts val="300"/>
                        </a:spcBef>
                        <a:spcAft>
                          <a:spcPts val="300"/>
                        </a:spcAft>
                        <a:buNone/>
                      </a:pPr>
                      <a:r>
                        <a:rPr lang="en-US" sz="1300" b="1" kern="100">
                          <a:effectLst/>
                          <a:latin typeface="Times New Roman" panose="02020603050405020304" pitchFamily="18" charset="0"/>
                          <a:ea typeface="Aptos" panose="020B0004020202020204" pitchFamily="34" charset="0"/>
                          <a:cs typeface="Arial" panose="020B0604020202020204" pitchFamily="34" charset="0"/>
                        </a:rPr>
                        <a:t>Cảm Xúc</a:t>
                      </a:r>
                      <a:endParaRPr lang="en-US" sz="1300" kern="10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tc>
                  <a:txBody>
                    <a:bodyPr/>
                    <a:lstStyle/>
                    <a:p>
                      <a:pPr marL="0" marR="0" indent="0" algn="ctr">
                        <a:lnSpc>
                          <a:spcPct val="130000"/>
                        </a:lnSpc>
                        <a:spcBef>
                          <a:spcPts val="300"/>
                        </a:spcBef>
                        <a:spcAft>
                          <a:spcPts val="300"/>
                        </a:spcAft>
                        <a:buNone/>
                      </a:pPr>
                      <a:r>
                        <a:rPr lang="en-US" sz="1300" b="1" kern="100">
                          <a:effectLst/>
                          <a:latin typeface="Times New Roman" panose="02020603050405020304" pitchFamily="18" charset="0"/>
                          <a:ea typeface="Aptos" panose="020B0004020202020204" pitchFamily="34" charset="0"/>
                          <a:cs typeface="Arial" panose="020B0604020202020204" pitchFamily="34" charset="0"/>
                        </a:rPr>
                        <a:t>Miêu tả</a:t>
                      </a:r>
                      <a:endParaRPr lang="en-US" sz="1300" kern="10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63234427"/>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14: Fatigue</a:t>
                      </a:r>
                    </a:p>
                  </a:txBody>
                  <a:tcPr marL="68580" marR="68580" marT="0" marB="0"/>
                </a:tc>
                <a:tc>
                  <a:txBody>
                    <a:bodyPr/>
                    <a:lstStyle/>
                    <a:p>
                      <a:pPr marL="0" marR="0" indent="0" algn="l">
                        <a:lnSpc>
                          <a:spcPct val="130000"/>
                        </a:lnSpc>
                        <a:spcBef>
                          <a:spcPts val="300"/>
                        </a:spcBef>
                        <a:spcAft>
                          <a:spcPts val="300"/>
                        </a:spcAft>
                        <a:buNone/>
                        <a:tabLst>
                          <a:tab pos="1686560" algn="l"/>
                        </a:tabLst>
                      </a:pPr>
                      <a:r>
                        <a:rPr lang="en-US" sz="1300" kern="100">
                          <a:effectLst/>
                          <a:latin typeface="Times New Roman" panose="02020603050405020304" pitchFamily="18" charset="0"/>
                          <a:ea typeface="Aptos" panose="020B0004020202020204" pitchFamily="34" charset="0"/>
                          <a:cs typeface="Arial" panose="020B0604020202020204" pitchFamily="34" charset="0"/>
                        </a:rPr>
                        <a:t>Mệt mỏi; mệt mỏi; buồn ngủ</a:t>
                      </a:r>
                    </a:p>
                  </a:txBody>
                  <a:tcPr marL="68580" marR="68580" marT="0" marB="0"/>
                </a:tc>
                <a:extLst>
                  <a:ext uri="{0D108BD9-81ED-4DB2-BD59-A6C34878D82A}">
                    <a16:rowId xmlns:a16="http://schemas.microsoft.com/office/drawing/2014/main" val="35085946"/>
                  </a:ext>
                </a:extLst>
              </a:tr>
              <a:tr h="212800">
                <a:tc>
                  <a:txBody>
                    <a:bodyPr/>
                    <a:lstStyle/>
                    <a:p>
                      <a:pPr marL="0" marR="0" indent="0" algn="l">
                        <a:lnSpc>
                          <a:spcPct val="130000"/>
                        </a:lnSpc>
                        <a:spcBef>
                          <a:spcPts val="300"/>
                        </a:spcBef>
                        <a:spcAft>
                          <a:spcPts val="300"/>
                        </a:spcAft>
                        <a:buNone/>
                        <a:tabLst>
                          <a:tab pos="1181735" algn="l"/>
                        </a:tabLst>
                      </a:pPr>
                      <a:r>
                        <a:rPr lang="en-US" sz="1300" kern="100">
                          <a:effectLst/>
                          <a:latin typeface="Times New Roman" panose="02020603050405020304" pitchFamily="18" charset="0"/>
                          <a:ea typeface="Aptos" panose="020B0004020202020204" pitchFamily="34" charset="0"/>
                          <a:cs typeface="Arial" panose="020B0604020202020204" pitchFamily="34" charset="0"/>
                        </a:rPr>
                        <a:t>15: Embarrassment</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xấu hổ hoặc tội lỗi</a:t>
                      </a:r>
                    </a:p>
                  </a:txBody>
                  <a:tcPr marL="68580" marR="68580" marT="0" marB="0"/>
                </a:tc>
                <a:extLst>
                  <a:ext uri="{0D108BD9-81ED-4DB2-BD59-A6C34878D82A}">
                    <a16:rowId xmlns:a16="http://schemas.microsoft.com/office/drawing/2014/main" val="3033276040"/>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16: Yearning</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Mong muốn mạnh mẽ có được điều gì đó; ghen tỵ; ghen tị; ham muốn</a:t>
                      </a:r>
                    </a:p>
                  </a:txBody>
                  <a:tcPr marL="68580" marR="68580" marT="0" marB="0"/>
                </a:tc>
                <a:extLst>
                  <a:ext uri="{0D108BD9-81ED-4DB2-BD59-A6C34878D82A}">
                    <a16:rowId xmlns:a16="http://schemas.microsoft.com/office/drawing/2014/main" val="4251321264"/>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17: Disapproval</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rằng có điều gì đó sai trái hoặc đáng trách; khinh bỉ; thù địch</a:t>
                      </a:r>
                    </a:p>
                  </a:txBody>
                  <a:tcPr marL="68580" marR="68580" marT="0" marB="0"/>
                </a:tc>
                <a:extLst>
                  <a:ext uri="{0D108BD9-81ED-4DB2-BD59-A6C34878D82A}">
                    <a16:rowId xmlns:a16="http://schemas.microsoft.com/office/drawing/2014/main" val="3980660596"/>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18: Aversion</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kinh tởm, không thích, ghê sợ; cảm giác ghét bỏ</a:t>
                      </a:r>
                    </a:p>
                  </a:txBody>
                  <a:tcPr marL="68580" marR="68580" marT="0" marB="0"/>
                </a:tc>
                <a:extLst>
                  <a:ext uri="{0D108BD9-81ED-4DB2-BD59-A6C34878D82A}">
                    <a16:rowId xmlns:a16="http://schemas.microsoft.com/office/drawing/2014/main" val="1509953913"/>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19: Annoyance</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Phiền phức bởi điều gì đó hoặc ai đó; bực tức; không kiên nhẫn; thất vọng</a:t>
                      </a:r>
                    </a:p>
                  </a:txBody>
                  <a:tcPr marL="68580" marR="68580" marT="0" marB="0"/>
                </a:tc>
                <a:extLst>
                  <a:ext uri="{0D108BD9-81ED-4DB2-BD59-A6C34878D82A}">
                    <a16:rowId xmlns:a16="http://schemas.microsoft.com/office/drawing/2014/main" val="3734836025"/>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20: Anger</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không hài lòng mạnh mẽ hoặc giận dữ; tức giận; phẫn nộ</a:t>
                      </a:r>
                    </a:p>
                  </a:txBody>
                  <a:tcPr marL="68580" marR="68580" marT="0" marB="0"/>
                </a:tc>
                <a:extLst>
                  <a:ext uri="{0D108BD9-81ED-4DB2-BD59-A6C34878D82A}">
                    <a16:rowId xmlns:a16="http://schemas.microsoft.com/office/drawing/2014/main" val="2075746933"/>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21: Sensitivity</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bị thương tổn về mặt thể chất hoặc tinh thần; cảm giác mong manh hoặc yếu đuối</a:t>
                      </a:r>
                    </a:p>
                  </a:txBody>
                  <a:tcPr marL="68580" marR="68580" marT="0" marB="0"/>
                </a:tc>
                <a:extLst>
                  <a:ext uri="{0D108BD9-81ED-4DB2-BD59-A6C34878D82A}">
                    <a16:rowId xmlns:a16="http://schemas.microsoft.com/office/drawing/2014/main" val="2689461221"/>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22: Sadness</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không hạnh phúc, buồn bã, thất vọng hoặc tuyệt vọng</a:t>
                      </a:r>
                    </a:p>
                  </a:txBody>
                  <a:tcPr marL="68580" marR="68580" marT="0" marB="0"/>
                </a:tc>
                <a:extLst>
                  <a:ext uri="{0D108BD9-81ED-4DB2-BD59-A6C34878D82A}">
                    <a16:rowId xmlns:a16="http://schemas.microsoft.com/office/drawing/2014/main" val="2575017638"/>
                  </a:ext>
                </a:extLst>
              </a:tr>
              <a:tr h="211258">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23: Disquietment</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Lo lắng; lo lắng; bực bội; lo lắng; căng thẳng; áp lực; lo sợ</a:t>
                      </a:r>
                    </a:p>
                  </a:txBody>
                  <a:tcPr marL="68580" marR="68580" marT="0" marB="0"/>
                </a:tc>
                <a:extLst>
                  <a:ext uri="{0D108BD9-81ED-4DB2-BD59-A6C34878D82A}">
                    <a16:rowId xmlns:a16="http://schemas.microsoft.com/office/drawing/2014/main" val="3478308837"/>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24: Fear</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Cảm giác nghi ngờ hoặc sợ hãi trước nguy hiểm, đe dọa, điều ác hoặc đau đớn; kinh hoàng</a:t>
                      </a:r>
                    </a:p>
                  </a:txBody>
                  <a:tcPr marL="68580" marR="68580" marT="0" marB="0"/>
                </a:tc>
                <a:extLst>
                  <a:ext uri="{0D108BD9-81ED-4DB2-BD59-A6C34878D82A}">
                    <a16:rowId xmlns:a16="http://schemas.microsoft.com/office/drawing/2014/main" val="1805822808"/>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25: Pain</a:t>
                      </a:r>
                    </a:p>
                  </a:txBody>
                  <a:tcPr marL="68580" marR="68580" marT="0" marB="0"/>
                </a:tc>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Sự đau đớn về mặt thể chất</a:t>
                      </a:r>
                    </a:p>
                  </a:txBody>
                  <a:tcPr marL="68580" marR="68580" marT="0" marB="0"/>
                </a:tc>
                <a:extLst>
                  <a:ext uri="{0D108BD9-81ED-4DB2-BD59-A6C34878D82A}">
                    <a16:rowId xmlns:a16="http://schemas.microsoft.com/office/drawing/2014/main" val="3496994032"/>
                  </a:ext>
                </a:extLst>
              </a:tr>
              <a:tr h="212800">
                <a:tc>
                  <a:txBody>
                    <a:bodyPr/>
                    <a:lstStyle/>
                    <a:p>
                      <a:pPr marL="0" marR="0" indent="0" algn="l">
                        <a:lnSpc>
                          <a:spcPct val="130000"/>
                        </a:lnSpc>
                        <a:spcBef>
                          <a:spcPts val="300"/>
                        </a:spcBef>
                        <a:spcAft>
                          <a:spcPts val="300"/>
                        </a:spcAft>
                        <a:buNone/>
                      </a:pPr>
                      <a:r>
                        <a:rPr lang="en-US" sz="1300" kern="100">
                          <a:effectLst/>
                          <a:latin typeface="Times New Roman" panose="02020603050405020304" pitchFamily="18" charset="0"/>
                          <a:ea typeface="Aptos" panose="020B0004020202020204" pitchFamily="34" charset="0"/>
                          <a:cs typeface="Arial" panose="020B0604020202020204" pitchFamily="34" charset="0"/>
                        </a:rPr>
                        <a:t>26: Suffering</a:t>
                      </a:r>
                    </a:p>
                  </a:txBody>
                  <a:tcPr marL="68580" marR="68580" marT="0" marB="0"/>
                </a:tc>
                <a:tc>
                  <a:txBody>
                    <a:bodyPr/>
                    <a:lstStyle/>
                    <a:p>
                      <a:pPr marL="0" marR="0" indent="0" algn="l">
                        <a:lnSpc>
                          <a:spcPct val="130000"/>
                        </a:lnSpc>
                        <a:spcBef>
                          <a:spcPts val="300"/>
                        </a:spcBef>
                        <a:spcAft>
                          <a:spcPts val="300"/>
                        </a:spcAft>
                        <a:buNone/>
                      </a:pPr>
                      <a:r>
                        <a:rPr lang="en-US" sz="1300" kern="100" err="1">
                          <a:effectLst/>
                          <a:latin typeface="Times New Roman" panose="02020603050405020304" pitchFamily="18" charset="0"/>
                          <a:ea typeface="Aptos" panose="020B0004020202020204" pitchFamily="34" charset="0"/>
                          <a:cs typeface="Arial" panose="020B0604020202020204" pitchFamily="34" charset="0"/>
                        </a:rPr>
                        <a:t>Đau</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đớn</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tâm</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lý</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hoặc</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cảm</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xúc</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đau</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khổ</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đau</a:t>
                      </a:r>
                      <a:r>
                        <a:rPr lang="en-US" sz="1300" kern="100">
                          <a:effectLst/>
                          <a:latin typeface="Times New Roman" panose="02020603050405020304" pitchFamily="18" charset="0"/>
                          <a:ea typeface="Aptos" panose="020B0004020202020204" pitchFamily="34" charset="0"/>
                          <a:cs typeface="Arial" panose="020B0604020202020204" pitchFamily="34" charset="0"/>
                        </a:rPr>
                        <a:t> </a:t>
                      </a:r>
                      <a:r>
                        <a:rPr lang="en-US" sz="1300" kern="100" err="1">
                          <a:effectLst/>
                          <a:latin typeface="Times New Roman" panose="02020603050405020304" pitchFamily="18" charset="0"/>
                          <a:ea typeface="Aptos" panose="020B0004020202020204" pitchFamily="34" charset="0"/>
                          <a:cs typeface="Arial" panose="020B0604020202020204" pitchFamily="34" charset="0"/>
                        </a:rPr>
                        <a:t>đớn</a:t>
                      </a:r>
                      <a:endParaRPr lang="en-US" sz="1300" kern="100">
                        <a:effectLst/>
                        <a:latin typeface="Times New Roman" panose="02020603050405020304" pitchFamily="18"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41351946"/>
                  </a:ext>
                </a:extLst>
              </a:tr>
            </a:tbl>
          </a:graphicData>
        </a:graphic>
      </p:graphicFrame>
      <p:sp>
        <p:nvSpPr>
          <p:cNvPr id="6" name="Title 1">
            <a:extLst>
              <a:ext uri="{FF2B5EF4-FFF2-40B4-BE49-F238E27FC236}">
                <a16:creationId xmlns:a16="http://schemas.microsoft.com/office/drawing/2014/main" id="{09F824FF-9C78-8CCA-7F06-2EC79B7AEDA7}"/>
              </a:ext>
            </a:extLst>
          </p:cNvPr>
          <p:cNvSpPr txBox="1">
            <a:spLocks/>
          </p:cNvSpPr>
          <p:nvPr/>
        </p:nvSpPr>
        <p:spPr>
          <a:xfrm>
            <a:off x="537619" y="233678"/>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a:solidFill>
                  <a:schemeClr val="accent1"/>
                </a:solidFill>
                <a:latin typeface="Roboto Slab"/>
                <a:ea typeface="Roboto Slab"/>
                <a:cs typeface="Roboto Slab"/>
              </a:rPr>
              <a:t>2. </a:t>
            </a:r>
            <a:r>
              <a:rPr lang="en-US" sz="2300" b="1">
                <a:solidFill>
                  <a:schemeClr val="accent1"/>
                </a:solidFill>
                <a:latin typeface="Roboto Slab"/>
                <a:ea typeface="Roboto Slab"/>
                <a:cs typeface="Roboto Slab"/>
                <a:sym typeface="Roboto Slab"/>
              </a:rPr>
              <a:t>EMOTIC dataset</a:t>
            </a:r>
            <a:endParaRPr lang="vi-VN" sz="2300" b="1">
              <a:solidFill>
                <a:schemeClr val="accent1"/>
              </a:solidFill>
              <a:latin typeface="Roboto Slab"/>
              <a:ea typeface="Roboto Slab"/>
              <a:cs typeface="Roboto Slab"/>
              <a:sym typeface="Roboto Slab"/>
            </a:endParaRPr>
          </a:p>
        </p:txBody>
      </p:sp>
      <p:sp>
        <p:nvSpPr>
          <p:cNvPr id="3" name="Slide Number Placeholder 4">
            <a:extLst>
              <a:ext uri="{FF2B5EF4-FFF2-40B4-BE49-F238E27FC236}">
                <a16:creationId xmlns:a16="http://schemas.microsoft.com/office/drawing/2014/main" id="{DB0139F1-499E-0AA2-A5B3-482C42146C10}"/>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42</a:t>
            </a:fld>
            <a:endParaRPr lang="en-US" sz="1400" dirty="0"/>
          </a:p>
        </p:txBody>
      </p:sp>
    </p:spTree>
    <p:extLst>
      <p:ext uri="{BB962C8B-B14F-4D97-AF65-F5344CB8AC3E}">
        <p14:creationId xmlns:p14="http://schemas.microsoft.com/office/powerpoint/2010/main" val="1290609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871F-5377-027A-0701-D74CD9F8C904}"/>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2E81A2D0-670E-12E8-89A2-B7C952FAD2FA}"/>
              </a:ext>
            </a:extLst>
          </p:cNvPr>
          <p:cNvSpPr txBox="1">
            <a:spLocks/>
          </p:cNvSpPr>
          <p:nvPr/>
        </p:nvSpPr>
        <p:spPr>
          <a:xfrm>
            <a:off x="566016" y="377782"/>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dirty="0">
                <a:solidFill>
                  <a:schemeClr val="accent1"/>
                </a:solidFill>
                <a:latin typeface="Roboto Slab"/>
                <a:ea typeface="Roboto Slab"/>
                <a:cs typeface="Roboto Slab"/>
              </a:rPr>
              <a:t>3. Knowledge graph</a:t>
            </a:r>
            <a:endParaRPr lang="vi-VN" sz="2300" b="1" dirty="0">
              <a:solidFill>
                <a:schemeClr val="accent1"/>
              </a:solidFill>
              <a:latin typeface="Roboto Slab"/>
              <a:ea typeface="Roboto Slab"/>
              <a:cs typeface="Roboto Slab"/>
              <a:sym typeface="Roboto Slab"/>
            </a:endParaRPr>
          </a:p>
        </p:txBody>
      </p:sp>
      <p:sp>
        <p:nvSpPr>
          <p:cNvPr id="4" name="TextBox 3">
            <a:extLst>
              <a:ext uri="{FF2B5EF4-FFF2-40B4-BE49-F238E27FC236}">
                <a16:creationId xmlns:a16="http://schemas.microsoft.com/office/drawing/2014/main" id="{F4043D68-A718-F802-E5FE-3FC57E403BF5}"/>
              </a:ext>
            </a:extLst>
          </p:cNvPr>
          <p:cNvSpPr txBox="1"/>
          <p:nvPr/>
        </p:nvSpPr>
        <p:spPr>
          <a:xfrm>
            <a:off x="735494" y="982390"/>
            <a:ext cx="7420271" cy="1200329"/>
          </a:xfrm>
          <a:prstGeom prst="rect">
            <a:avLst/>
          </a:prstGeom>
          <a:noFill/>
        </p:spPr>
        <p:txBody>
          <a:bodyPr wrap="square">
            <a:spAutoFit/>
          </a:bodyPr>
          <a:lstStyle/>
          <a:p>
            <a:pPr algn="just"/>
            <a:r>
              <a:rPr lang="en-US" sz="1800">
                <a:latin typeface="Times New Roman" panose="02020603050405020304" pitchFamily="18" charset="0"/>
                <a:cs typeface="Times New Roman" panose="02020603050405020304" pitchFamily="18" charset="0"/>
              </a:rPr>
              <a:t>The nodes of knowledge graph includes valid words present in the caption, 26 emotions, 2 </a:t>
            </a:r>
            <a:r>
              <a:rPr lang="en-US" sz="1800" err="1">
                <a:latin typeface="Times New Roman" panose="02020603050405020304" pitchFamily="18" charset="0"/>
                <a:cs typeface="Times New Roman" panose="02020603050405020304" pitchFamily="18" charset="0"/>
              </a:rPr>
              <a:t>moodtags</a:t>
            </a:r>
            <a:r>
              <a:rPr lang="en-US" sz="1800">
                <a:latin typeface="Times New Roman" panose="02020603050405020304" pitchFamily="18" charset="0"/>
                <a:cs typeface="Times New Roman" panose="02020603050405020304" pitchFamily="18" charset="0"/>
              </a:rPr>
              <a:t>, and 30 related words derived from </a:t>
            </a:r>
            <a:r>
              <a:rPr lang="en-US" sz="1800" err="1">
                <a:latin typeface="Times New Roman" panose="02020603050405020304" pitchFamily="18" charset="0"/>
                <a:cs typeface="Times New Roman" panose="02020603050405020304" pitchFamily="18" charset="0"/>
              </a:rPr>
              <a:t>SenticNet</a:t>
            </a:r>
            <a:r>
              <a:rPr lang="en-US" sz="1800">
                <a:latin typeface="Times New Roman" panose="02020603050405020304" pitchFamily="18" charset="0"/>
                <a:cs typeface="Times New Roman" panose="02020603050405020304" pitchFamily="18" charset="0"/>
              </a:rPr>
              <a:t> 5 and WordNet (Each valid word retrieves 5 related words, and each of those 5 related words retrieves another 5 words).</a:t>
            </a:r>
          </a:p>
        </p:txBody>
      </p:sp>
      <p:sp>
        <p:nvSpPr>
          <p:cNvPr id="6" name="TextBox 5">
            <a:extLst>
              <a:ext uri="{FF2B5EF4-FFF2-40B4-BE49-F238E27FC236}">
                <a16:creationId xmlns:a16="http://schemas.microsoft.com/office/drawing/2014/main" id="{B3663878-BF1F-EB95-AF69-EAAA6C8E8520}"/>
              </a:ext>
            </a:extLst>
          </p:cNvPr>
          <p:cNvSpPr txBox="1"/>
          <p:nvPr/>
        </p:nvSpPr>
        <p:spPr>
          <a:xfrm>
            <a:off x="735493" y="2076105"/>
            <a:ext cx="7420271" cy="2308324"/>
          </a:xfrm>
          <a:prstGeom prst="rect">
            <a:avLst/>
          </a:prstGeom>
          <a:noFill/>
        </p:spPr>
        <p:txBody>
          <a:bodyPr wrap="square">
            <a:spAutoFit/>
          </a:bodyPr>
          <a:lstStyle/>
          <a:p>
            <a:pPr algn="just"/>
            <a:r>
              <a:rPr lang="en-US" sz="1800">
                <a:latin typeface="Times New Roman" panose="02020603050405020304" pitchFamily="18" charset="0"/>
                <a:cs typeface="Times New Roman" panose="02020603050405020304" pitchFamily="18" charset="0"/>
              </a:rPr>
              <a:t>The edges between nodes store weights. The edge between a word and emotions is calculated using formula (1), the edge between a word and another word is calculated by </a:t>
            </a:r>
            <a:r>
              <a:rPr lang="en-US" sz="1800" b="0" i="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dividing the co-occurrence frequency between two words by the total number of occurrences of the first word</a:t>
            </a: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The edge between a valid word and </a:t>
            </a:r>
            <a:r>
              <a:rPr lang="en-US" sz="1800" err="1">
                <a:latin typeface="Times New Roman" panose="02020603050405020304" pitchFamily="18" charset="0"/>
                <a:cs typeface="Times New Roman" panose="02020603050405020304" pitchFamily="18" charset="0"/>
              </a:rPr>
              <a:t>moodtags</a:t>
            </a:r>
            <a:r>
              <a:rPr lang="en-US" sz="1800">
                <a:latin typeface="Times New Roman" panose="02020603050405020304" pitchFamily="18" charset="0"/>
                <a:cs typeface="Times New Roman" panose="02020603050405020304" pitchFamily="18" charset="0"/>
              </a:rPr>
              <a:t> is the </a:t>
            </a:r>
            <a:r>
              <a:rPr lang="en-US" sz="1800" err="1">
                <a:latin typeface="Times New Roman" panose="02020603050405020304" pitchFamily="18" charset="0"/>
                <a:cs typeface="Times New Roman" panose="02020603050405020304" pitchFamily="18" charset="0"/>
              </a:rPr>
              <a:t>pleasantness_value</a:t>
            </a:r>
            <a:r>
              <a:rPr lang="en-US" sz="1800">
                <a:latin typeface="Times New Roman" panose="02020603050405020304" pitchFamily="18" charset="0"/>
                <a:cs typeface="Times New Roman" panose="02020603050405020304" pitchFamily="18" charset="0"/>
              </a:rPr>
              <a:t> obtained from </a:t>
            </a:r>
            <a:r>
              <a:rPr lang="en-US" sz="1800" err="1">
                <a:latin typeface="Times New Roman" panose="02020603050405020304" pitchFamily="18" charset="0"/>
                <a:cs typeface="Times New Roman" panose="02020603050405020304" pitchFamily="18" charset="0"/>
              </a:rPr>
              <a:t>SenticNet</a:t>
            </a:r>
            <a:r>
              <a:rPr lang="en-US" sz="1800">
                <a:latin typeface="Times New Roman" panose="02020603050405020304" pitchFamily="18" charset="0"/>
                <a:cs typeface="Times New Roman" panose="02020603050405020304" pitchFamily="18" charset="0"/>
              </a:rPr>
              <a:t> 5. The connections between related words and valid words, as well as between related words and other related words, are based on the </a:t>
            </a:r>
            <a:r>
              <a:rPr lang="en-US" sz="1800" err="1">
                <a:latin typeface="Times New Roman" panose="02020603050405020304" pitchFamily="18" charset="0"/>
                <a:cs typeface="Times New Roman" panose="02020603050405020304" pitchFamily="18" charset="0"/>
              </a:rPr>
              <a:t>polarity_value</a:t>
            </a:r>
            <a:r>
              <a:rPr lang="en-US" sz="1800">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F55FB3E-EFD6-6DD6-C0E1-F35193E525D8}"/>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43</a:t>
            </a:fld>
            <a:endParaRPr lang="en-US" sz="1400" dirty="0"/>
          </a:p>
        </p:txBody>
      </p:sp>
    </p:spTree>
    <p:extLst>
      <p:ext uri="{BB962C8B-B14F-4D97-AF65-F5344CB8AC3E}">
        <p14:creationId xmlns:p14="http://schemas.microsoft.com/office/powerpoint/2010/main" val="602058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BB73-C87E-F093-C2FE-CE73FD16A2A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3A1DE32-9F1C-4004-3F69-133067AAC3FE}"/>
              </a:ext>
            </a:extLst>
          </p:cNvPr>
          <p:cNvSpPr txBox="1"/>
          <p:nvPr/>
        </p:nvSpPr>
        <p:spPr>
          <a:xfrm>
            <a:off x="582803" y="317899"/>
            <a:ext cx="5717513" cy="461665"/>
          </a:xfrm>
          <a:prstGeom prst="rect">
            <a:avLst/>
          </a:prstGeom>
          <a:noFill/>
        </p:spPr>
        <p:txBody>
          <a:bodyPr wrap="square">
            <a:spAutoFit/>
          </a:bodyPr>
          <a:lstStyle/>
          <a:p>
            <a:r>
              <a:rPr lang="en-US" sz="2400" b="1">
                <a:solidFill>
                  <a:schemeClr val="accent1"/>
                </a:solidFill>
                <a:latin typeface="Roboto Slab" pitchFamily="2" charset="0"/>
                <a:ea typeface="Roboto Slab" pitchFamily="2" charset="0"/>
                <a:cs typeface="Roboto Slab" pitchFamily="2" charset="0"/>
                <a:sym typeface="Lora"/>
              </a:rPr>
              <a:t>(1) How to build knowledge graph</a:t>
            </a:r>
            <a:endParaRPr lang="en-US" sz="2400" b="1">
              <a:solidFill>
                <a:schemeClr val="accent1"/>
              </a:solidFill>
              <a:latin typeface="Roboto Slab" pitchFamily="2" charset="0"/>
              <a:ea typeface="Roboto Slab" pitchFamily="2" charset="0"/>
              <a:cs typeface="Roboto Slab" pitchFamily="2" charset="0"/>
            </a:endParaRPr>
          </a:p>
        </p:txBody>
      </p:sp>
      <p:grpSp>
        <p:nvGrpSpPr>
          <p:cNvPr id="3" name="Group 2">
            <a:extLst>
              <a:ext uri="{FF2B5EF4-FFF2-40B4-BE49-F238E27FC236}">
                <a16:creationId xmlns:a16="http://schemas.microsoft.com/office/drawing/2014/main" id="{C339B7AD-11C6-EE33-2F2C-FCE36EA994E6}"/>
              </a:ext>
            </a:extLst>
          </p:cNvPr>
          <p:cNvGrpSpPr/>
          <p:nvPr/>
        </p:nvGrpSpPr>
        <p:grpSpPr>
          <a:xfrm rot="16200000">
            <a:off x="787011" y="2441659"/>
            <a:ext cx="843746" cy="969106"/>
            <a:chOff x="6503300" y="2268761"/>
            <a:chExt cx="1344168" cy="1591620"/>
          </a:xfrm>
        </p:grpSpPr>
        <p:sp>
          <p:nvSpPr>
            <p:cNvPr id="4" name="Oval 3">
              <a:extLst>
                <a:ext uri="{FF2B5EF4-FFF2-40B4-BE49-F238E27FC236}">
                  <a16:creationId xmlns:a16="http://schemas.microsoft.com/office/drawing/2014/main" id="{904684F8-1BDC-2102-A191-3465CE22F7DB}"/>
                </a:ext>
              </a:extLst>
            </p:cNvPr>
            <p:cNvSpPr/>
            <p:nvPr/>
          </p:nvSpPr>
          <p:spPr>
            <a:xfrm rot="21088475">
              <a:off x="6503300" y="2313028"/>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solidFill>
                  <a:schemeClr val="bg1"/>
                </a:solidFill>
              </a:endParaRPr>
            </a:p>
          </p:txBody>
        </p:sp>
        <p:sp>
          <p:nvSpPr>
            <p:cNvPr id="5" name="TextBox 4">
              <a:extLst>
                <a:ext uri="{FF2B5EF4-FFF2-40B4-BE49-F238E27FC236}">
                  <a16:creationId xmlns:a16="http://schemas.microsoft.com/office/drawing/2014/main" id="{96176EC2-59FE-4D76-2FC1-A9761C423530}"/>
                </a:ext>
              </a:extLst>
            </p:cNvPr>
            <p:cNvSpPr txBox="1"/>
            <p:nvPr/>
          </p:nvSpPr>
          <p:spPr>
            <a:xfrm rot="5400000">
              <a:off x="6394218" y="2856186"/>
              <a:ext cx="1591620" cy="416770"/>
            </a:xfrm>
            <a:prstGeom prst="rect">
              <a:avLst/>
            </a:prstGeom>
            <a:noFill/>
          </p:spPr>
          <p:txBody>
            <a:bodyPr wrap="square" rtlCol="0">
              <a:spAutoFit/>
            </a:bodyPr>
            <a:lstStyle/>
            <a:p>
              <a:r>
                <a:rPr lang="en-US" sz="1100">
                  <a:solidFill>
                    <a:schemeClr val="bg1"/>
                  </a:solidFill>
                </a:rPr>
                <a:t>Anticipation</a:t>
              </a:r>
              <a:endParaRPr lang="en-US" sz="1000">
                <a:solidFill>
                  <a:schemeClr val="bg1"/>
                </a:solidFill>
              </a:endParaRPr>
            </a:p>
          </p:txBody>
        </p:sp>
      </p:grpSp>
      <p:grpSp>
        <p:nvGrpSpPr>
          <p:cNvPr id="13" name="Group 12">
            <a:extLst>
              <a:ext uri="{FF2B5EF4-FFF2-40B4-BE49-F238E27FC236}">
                <a16:creationId xmlns:a16="http://schemas.microsoft.com/office/drawing/2014/main" id="{3CF4A957-AF50-BF73-0CB5-9C922ED8632B}"/>
              </a:ext>
            </a:extLst>
          </p:cNvPr>
          <p:cNvGrpSpPr/>
          <p:nvPr/>
        </p:nvGrpSpPr>
        <p:grpSpPr>
          <a:xfrm>
            <a:off x="3792972" y="1380684"/>
            <a:ext cx="713382" cy="690382"/>
            <a:chOff x="6213762" y="1794164"/>
            <a:chExt cx="1344169" cy="1472424"/>
          </a:xfrm>
        </p:grpSpPr>
        <p:sp>
          <p:nvSpPr>
            <p:cNvPr id="14" name="Oval 13">
              <a:extLst>
                <a:ext uri="{FF2B5EF4-FFF2-40B4-BE49-F238E27FC236}">
                  <a16:creationId xmlns:a16="http://schemas.microsoft.com/office/drawing/2014/main" id="{31DA32F6-36B8-75C3-0BB0-CFA0CD549977}"/>
                </a:ext>
              </a:extLst>
            </p:cNvPr>
            <p:cNvSpPr/>
            <p:nvPr/>
          </p:nvSpPr>
          <p:spPr>
            <a:xfrm>
              <a:off x="6213762" y="1794164"/>
              <a:ext cx="1344167" cy="1472424"/>
            </a:xfrm>
            <a:prstGeom prst="ellipse">
              <a:avLst/>
            </a:prstGeom>
            <a:solidFill>
              <a:schemeClr val="accent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endParaRPr>
            </a:p>
          </p:txBody>
        </p:sp>
        <p:sp>
          <p:nvSpPr>
            <p:cNvPr id="17" name="TextBox 16">
              <a:extLst>
                <a:ext uri="{FF2B5EF4-FFF2-40B4-BE49-F238E27FC236}">
                  <a16:creationId xmlns:a16="http://schemas.microsoft.com/office/drawing/2014/main" id="{5D674729-FCCE-3DD1-0D77-3EBFBDED1866}"/>
                </a:ext>
              </a:extLst>
            </p:cNvPr>
            <p:cNvSpPr txBox="1"/>
            <p:nvPr/>
          </p:nvSpPr>
          <p:spPr>
            <a:xfrm>
              <a:off x="6213764" y="2295618"/>
              <a:ext cx="1344167" cy="525132"/>
            </a:xfrm>
            <a:prstGeom prst="rect">
              <a:avLst/>
            </a:prstGeom>
            <a:noFill/>
          </p:spPr>
          <p:txBody>
            <a:bodyPr wrap="square" rtlCol="0">
              <a:spAutoFit/>
            </a:bodyPr>
            <a:lstStyle/>
            <a:p>
              <a:pPr algn="ctr"/>
              <a:r>
                <a:rPr lang="en-US" sz="1000">
                  <a:solidFill>
                    <a:schemeClr val="bg1"/>
                  </a:solidFill>
                </a:rPr>
                <a:t>bride</a:t>
              </a:r>
            </a:p>
          </p:txBody>
        </p:sp>
      </p:grpSp>
      <p:sp>
        <p:nvSpPr>
          <p:cNvPr id="26" name="TextBox 25">
            <a:extLst>
              <a:ext uri="{FF2B5EF4-FFF2-40B4-BE49-F238E27FC236}">
                <a16:creationId xmlns:a16="http://schemas.microsoft.com/office/drawing/2014/main" id="{48799B21-6FBE-1B05-34E0-66C265B2407E}"/>
              </a:ext>
            </a:extLst>
          </p:cNvPr>
          <p:cNvSpPr txBox="1"/>
          <p:nvPr/>
        </p:nvSpPr>
        <p:spPr>
          <a:xfrm>
            <a:off x="3041270" y="3586547"/>
            <a:ext cx="713382" cy="246221"/>
          </a:xfrm>
          <a:prstGeom prst="rect">
            <a:avLst/>
          </a:prstGeom>
          <a:noFill/>
        </p:spPr>
        <p:txBody>
          <a:bodyPr wrap="square" rtlCol="0">
            <a:spAutoFit/>
          </a:bodyPr>
          <a:lstStyle/>
          <a:p>
            <a:pPr algn="ctr"/>
            <a:r>
              <a:rPr lang="en-US" sz="1000">
                <a:solidFill>
                  <a:schemeClr val="bg1"/>
                </a:solidFill>
              </a:rPr>
              <a:t>cut</a:t>
            </a:r>
          </a:p>
        </p:txBody>
      </p:sp>
      <p:grpSp>
        <p:nvGrpSpPr>
          <p:cNvPr id="33" name="Group 32">
            <a:extLst>
              <a:ext uri="{FF2B5EF4-FFF2-40B4-BE49-F238E27FC236}">
                <a16:creationId xmlns:a16="http://schemas.microsoft.com/office/drawing/2014/main" id="{03E2E2DF-0A1C-B922-81A1-AC5B4C7EE54C}"/>
              </a:ext>
            </a:extLst>
          </p:cNvPr>
          <p:cNvGrpSpPr/>
          <p:nvPr/>
        </p:nvGrpSpPr>
        <p:grpSpPr>
          <a:xfrm>
            <a:off x="1784501" y="3649852"/>
            <a:ext cx="856382" cy="746052"/>
            <a:chOff x="6130849" y="1794164"/>
            <a:chExt cx="1495767" cy="1472424"/>
          </a:xfrm>
        </p:grpSpPr>
        <p:sp>
          <p:nvSpPr>
            <p:cNvPr id="34" name="Oval 33">
              <a:extLst>
                <a:ext uri="{FF2B5EF4-FFF2-40B4-BE49-F238E27FC236}">
                  <a16:creationId xmlns:a16="http://schemas.microsoft.com/office/drawing/2014/main" id="{D944281D-82E9-523C-FD25-B1E502B573AF}"/>
                </a:ext>
              </a:extLst>
            </p:cNvPr>
            <p:cNvSpPr/>
            <p:nvPr/>
          </p:nvSpPr>
          <p:spPr>
            <a:xfrm>
              <a:off x="6213763" y="1794164"/>
              <a:ext cx="1344167" cy="1472424"/>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35" name="TextBox 34">
              <a:extLst>
                <a:ext uri="{FF2B5EF4-FFF2-40B4-BE49-F238E27FC236}">
                  <a16:creationId xmlns:a16="http://schemas.microsoft.com/office/drawing/2014/main" id="{E687CF68-2163-FE3E-7D85-8726C330769E}"/>
                </a:ext>
              </a:extLst>
            </p:cNvPr>
            <p:cNvSpPr txBox="1"/>
            <p:nvPr/>
          </p:nvSpPr>
          <p:spPr>
            <a:xfrm>
              <a:off x="6130849" y="2292768"/>
              <a:ext cx="1495767" cy="853340"/>
            </a:xfrm>
            <a:prstGeom prst="rect">
              <a:avLst/>
            </a:prstGeom>
            <a:noFill/>
          </p:spPr>
          <p:txBody>
            <a:bodyPr wrap="square" rtlCol="0">
              <a:spAutoFit/>
            </a:bodyPr>
            <a:lstStyle/>
            <a:p>
              <a:pPr algn="ctr"/>
              <a:r>
                <a:rPr lang="en-US" sz="1000">
                  <a:solidFill>
                    <a:schemeClr val="bg1"/>
                  </a:solidFill>
                </a:rPr>
                <a:t>#eagemess</a:t>
              </a:r>
            </a:p>
          </p:txBody>
        </p:sp>
      </p:grpSp>
      <p:grpSp>
        <p:nvGrpSpPr>
          <p:cNvPr id="2116" name="Group 2115">
            <a:extLst>
              <a:ext uri="{FF2B5EF4-FFF2-40B4-BE49-F238E27FC236}">
                <a16:creationId xmlns:a16="http://schemas.microsoft.com/office/drawing/2014/main" id="{75DC97A1-A4D2-8768-AD97-E74915868F05}"/>
              </a:ext>
            </a:extLst>
          </p:cNvPr>
          <p:cNvGrpSpPr/>
          <p:nvPr/>
        </p:nvGrpSpPr>
        <p:grpSpPr>
          <a:xfrm>
            <a:off x="983368" y="1226013"/>
            <a:ext cx="713382" cy="690382"/>
            <a:chOff x="6213763" y="1794164"/>
            <a:chExt cx="1344168" cy="1472424"/>
          </a:xfrm>
        </p:grpSpPr>
        <p:sp>
          <p:nvSpPr>
            <p:cNvPr id="2117" name="Oval 2116">
              <a:extLst>
                <a:ext uri="{FF2B5EF4-FFF2-40B4-BE49-F238E27FC236}">
                  <a16:creationId xmlns:a16="http://schemas.microsoft.com/office/drawing/2014/main" id="{FDCDB2F1-29E5-EAAE-8C2B-6327B2B8448B}"/>
                </a:ext>
              </a:extLst>
            </p:cNvPr>
            <p:cNvSpPr/>
            <p:nvPr/>
          </p:nvSpPr>
          <p:spPr>
            <a:xfrm>
              <a:off x="6213763" y="1794164"/>
              <a:ext cx="1344167" cy="1472424"/>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endParaRPr>
            </a:p>
          </p:txBody>
        </p:sp>
        <p:sp>
          <p:nvSpPr>
            <p:cNvPr id="2118" name="TextBox 2117">
              <a:extLst>
                <a:ext uri="{FF2B5EF4-FFF2-40B4-BE49-F238E27FC236}">
                  <a16:creationId xmlns:a16="http://schemas.microsoft.com/office/drawing/2014/main" id="{B2B2BC30-CF89-433D-4528-2AC61DA1C493}"/>
                </a:ext>
              </a:extLst>
            </p:cNvPr>
            <p:cNvSpPr txBox="1"/>
            <p:nvPr/>
          </p:nvSpPr>
          <p:spPr>
            <a:xfrm>
              <a:off x="6213763" y="2295618"/>
              <a:ext cx="1344168" cy="557953"/>
            </a:xfrm>
            <a:prstGeom prst="rect">
              <a:avLst/>
            </a:prstGeom>
            <a:noFill/>
          </p:spPr>
          <p:txBody>
            <a:bodyPr wrap="square" rtlCol="0">
              <a:spAutoFit/>
            </a:bodyPr>
            <a:lstStyle/>
            <a:p>
              <a:pPr algn="ctr"/>
              <a:r>
                <a:rPr lang="en-US" sz="1050">
                  <a:solidFill>
                    <a:schemeClr val="bg1"/>
                  </a:solidFill>
                </a:rPr>
                <a:t>#joy</a:t>
              </a:r>
            </a:p>
          </p:txBody>
        </p:sp>
      </p:grpSp>
      <p:cxnSp>
        <p:nvCxnSpPr>
          <p:cNvPr id="2192" name="Straight Connector 2191">
            <a:extLst>
              <a:ext uri="{FF2B5EF4-FFF2-40B4-BE49-F238E27FC236}">
                <a16:creationId xmlns:a16="http://schemas.microsoft.com/office/drawing/2014/main" id="{D88C8CF8-F7B7-ACC3-FA9B-66A30DFF7D24}"/>
              </a:ext>
            </a:extLst>
          </p:cNvPr>
          <p:cNvCxnSpPr>
            <a:cxnSpLocks/>
            <a:stCxn id="14" idx="4"/>
            <a:endCxn id="4" idx="4"/>
          </p:cNvCxnSpPr>
          <p:nvPr/>
        </p:nvCxnSpPr>
        <p:spPr>
          <a:xfrm flipH="1">
            <a:off x="1562660" y="2071066"/>
            <a:ext cx="2587003" cy="794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4" name="Straight Connector 2193">
            <a:extLst>
              <a:ext uri="{FF2B5EF4-FFF2-40B4-BE49-F238E27FC236}">
                <a16:creationId xmlns:a16="http://schemas.microsoft.com/office/drawing/2014/main" id="{6673763F-FC60-92E3-5DDF-824E2CE98215}"/>
              </a:ext>
            </a:extLst>
          </p:cNvPr>
          <p:cNvCxnSpPr>
            <a:cxnSpLocks/>
            <a:stCxn id="14" idx="4"/>
            <a:endCxn id="2118" idx="3"/>
          </p:cNvCxnSpPr>
          <p:nvPr/>
        </p:nvCxnSpPr>
        <p:spPr>
          <a:xfrm flipH="1" flipV="1">
            <a:off x="1696750" y="1591937"/>
            <a:ext cx="2452913" cy="479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8" name="Straight Connector 2197">
            <a:extLst>
              <a:ext uri="{FF2B5EF4-FFF2-40B4-BE49-F238E27FC236}">
                <a16:creationId xmlns:a16="http://schemas.microsoft.com/office/drawing/2014/main" id="{156D472D-C3CB-9B2B-65E4-65F7AE4662BC}"/>
              </a:ext>
            </a:extLst>
          </p:cNvPr>
          <p:cNvCxnSpPr>
            <a:cxnSpLocks/>
            <a:stCxn id="14" idx="4"/>
            <a:endCxn id="34" idx="7"/>
          </p:cNvCxnSpPr>
          <p:nvPr/>
        </p:nvCxnSpPr>
        <p:spPr>
          <a:xfrm flipH="1">
            <a:off x="2488854" y="2071066"/>
            <a:ext cx="1660809" cy="1688043"/>
          </a:xfrm>
          <a:prstGeom prst="line">
            <a:avLst/>
          </a:prstGeom>
        </p:spPr>
        <p:style>
          <a:lnRef idx="1">
            <a:schemeClr val="accent1"/>
          </a:lnRef>
          <a:fillRef idx="0">
            <a:schemeClr val="accent1"/>
          </a:fillRef>
          <a:effectRef idx="0">
            <a:schemeClr val="accent1"/>
          </a:effectRef>
          <a:fontRef idx="minor">
            <a:schemeClr val="tx1"/>
          </a:fontRef>
        </p:style>
      </p:cxnSp>
      <p:grpSp>
        <p:nvGrpSpPr>
          <p:cNvPr id="2201" name="Group 2200">
            <a:extLst>
              <a:ext uri="{FF2B5EF4-FFF2-40B4-BE49-F238E27FC236}">
                <a16:creationId xmlns:a16="http://schemas.microsoft.com/office/drawing/2014/main" id="{55AD69C6-7D28-BBC6-2E2C-1EC84FA87C54}"/>
              </a:ext>
            </a:extLst>
          </p:cNvPr>
          <p:cNvGrpSpPr/>
          <p:nvPr/>
        </p:nvGrpSpPr>
        <p:grpSpPr>
          <a:xfrm>
            <a:off x="3410144" y="3875055"/>
            <a:ext cx="856382" cy="807931"/>
            <a:chOff x="6130849" y="1794164"/>
            <a:chExt cx="1495767" cy="1472424"/>
          </a:xfrm>
          <a:solidFill>
            <a:schemeClr val="accent1">
              <a:lumMod val="40000"/>
              <a:lumOff val="60000"/>
            </a:schemeClr>
          </a:solidFill>
        </p:grpSpPr>
        <p:sp>
          <p:nvSpPr>
            <p:cNvPr id="2202" name="Oval 2201">
              <a:extLst>
                <a:ext uri="{FF2B5EF4-FFF2-40B4-BE49-F238E27FC236}">
                  <a16:creationId xmlns:a16="http://schemas.microsoft.com/office/drawing/2014/main" id="{8DA0C52F-9587-889E-D953-5743C8E63592}"/>
                </a:ext>
              </a:extLst>
            </p:cNvPr>
            <p:cNvSpPr/>
            <p:nvPr/>
          </p:nvSpPr>
          <p:spPr>
            <a:xfrm>
              <a:off x="6213763" y="1794164"/>
              <a:ext cx="1344167"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2203" name="TextBox 2202">
              <a:extLst>
                <a:ext uri="{FF2B5EF4-FFF2-40B4-BE49-F238E27FC236}">
                  <a16:creationId xmlns:a16="http://schemas.microsoft.com/office/drawing/2014/main" id="{9F9DB7F2-2A44-9F2C-950C-D45C423B344F}"/>
                </a:ext>
              </a:extLst>
            </p:cNvPr>
            <p:cNvSpPr txBox="1"/>
            <p:nvPr/>
          </p:nvSpPr>
          <p:spPr>
            <a:xfrm>
              <a:off x="6130849" y="2292768"/>
              <a:ext cx="1495767" cy="820036"/>
            </a:xfrm>
            <a:prstGeom prst="rect">
              <a:avLst/>
            </a:prstGeom>
            <a:noFill/>
          </p:spPr>
          <p:txBody>
            <a:bodyPr wrap="square" rtlCol="0">
              <a:spAutoFit/>
            </a:bodyPr>
            <a:lstStyle/>
            <a:p>
              <a:pPr algn="ctr"/>
              <a:r>
                <a:rPr lang="en-US" sz="1050">
                  <a:solidFill>
                    <a:schemeClr val="bg1"/>
                  </a:solidFill>
                </a:rPr>
                <a:t>honeymooner</a:t>
              </a:r>
            </a:p>
          </p:txBody>
        </p:sp>
      </p:grpSp>
      <p:grpSp>
        <p:nvGrpSpPr>
          <p:cNvPr id="2204" name="Group 2203">
            <a:extLst>
              <a:ext uri="{FF2B5EF4-FFF2-40B4-BE49-F238E27FC236}">
                <a16:creationId xmlns:a16="http://schemas.microsoft.com/office/drawing/2014/main" id="{3AE721AE-EC06-5604-3C74-3C60EF257E21}"/>
              </a:ext>
            </a:extLst>
          </p:cNvPr>
          <p:cNvGrpSpPr/>
          <p:nvPr/>
        </p:nvGrpSpPr>
        <p:grpSpPr>
          <a:xfrm>
            <a:off x="4830004" y="3803384"/>
            <a:ext cx="856382" cy="807931"/>
            <a:chOff x="6130849" y="1794164"/>
            <a:chExt cx="1495767" cy="1472424"/>
          </a:xfrm>
        </p:grpSpPr>
        <p:sp>
          <p:nvSpPr>
            <p:cNvPr id="2205" name="Oval 2204">
              <a:extLst>
                <a:ext uri="{FF2B5EF4-FFF2-40B4-BE49-F238E27FC236}">
                  <a16:creationId xmlns:a16="http://schemas.microsoft.com/office/drawing/2014/main" id="{EB8B4768-7401-6E6F-E9C6-03D43E283BF7}"/>
                </a:ext>
              </a:extLst>
            </p:cNvPr>
            <p:cNvSpPr/>
            <p:nvPr/>
          </p:nvSpPr>
          <p:spPr>
            <a:xfrm>
              <a:off x="6213763" y="1794164"/>
              <a:ext cx="1344167" cy="147242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2206" name="TextBox 2205">
              <a:extLst>
                <a:ext uri="{FF2B5EF4-FFF2-40B4-BE49-F238E27FC236}">
                  <a16:creationId xmlns:a16="http://schemas.microsoft.com/office/drawing/2014/main" id="{AA0236CC-89C5-7091-FFE8-ECB21E292866}"/>
                </a:ext>
              </a:extLst>
            </p:cNvPr>
            <p:cNvSpPr txBox="1"/>
            <p:nvPr/>
          </p:nvSpPr>
          <p:spPr>
            <a:xfrm>
              <a:off x="6130849" y="2292768"/>
              <a:ext cx="1495767" cy="462752"/>
            </a:xfrm>
            <a:prstGeom prst="rect">
              <a:avLst/>
            </a:prstGeom>
            <a:noFill/>
          </p:spPr>
          <p:txBody>
            <a:bodyPr wrap="square" rtlCol="0">
              <a:spAutoFit/>
            </a:bodyPr>
            <a:lstStyle/>
            <a:p>
              <a:pPr algn="ctr"/>
              <a:r>
                <a:rPr lang="en-US" sz="1050">
                  <a:solidFill>
                    <a:schemeClr val="bg1"/>
                  </a:solidFill>
                </a:rPr>
                <a:t>groom</a:t>
              </a:r>
            </a:p>
          </p:txBody>
        </p:sp>
      </p:grpSp>
      <p:grpSp>
        <p:nvGrpSpPr>
          <p:cNvPr id="2207" name="Group 2206">
            <a:extLst>
              <a:ext uri="{FF2B5EF4-FFF2-40B4-BE49-F238E27FC236}">
                <a16:creationId xmlns:a16="http://schemas.microsoft.com/office/drawing/2014/main" id="{27004E6F-065F-78DD-ADEA-5DB0B8E2DF2A}"/>
              </a:ext>
            </a:extLst>
          </p:cNvPr>
          <p:cNvGrpSpPr/>
          <p:nvPr/>
        </p:nvGrpSpPr>
        <p:grpSpPr>
          <a:xfrm>
            <a:off x="6460679" y="2263274"/>
            <a:ext cx="856382" cy="807931"/>
            <a:chOff x="6130849" y="1794164"/>
            <a:chExt cx="1495767" cy="1472424"/>
          </a:xfrm>
        </p:grpSpPr>
        <p:sp>
          <p:nvSpPr>
            <p:cNvPr id="2208" name="Oval 2207">
              <a:extLst>
                <a:ext uri="{FF2B5EF4-FFF2-40B4-BE49-F238E27FC236}">
                  <a16:creationId xmlns:a16="http://schemas.microsoft.com/office/drawing/2014/main" id="{DFCC5B2D-13C0-4A14-0311-D27C9E0C51A8}"/>
                </a:ext>
              </a:extLst>
            </p:cNvPr>
            <p:cNvSpPr/>
            <p:nvPr/>
          </p:nvSpPr>
          <p:spPr>
            <a:xfrm>
              <a:off x="6213763" y="1794164"/>
              <a:ext cx="1344167" cy="147242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2209" name="TextBox 2208">
              <a:extLst>
                <a:ext uri="{FF2B5EF4-FFF2-40B4-BE49-F238E27FC236}">
                  <a16:creationId xmlns:a16="http://schemas.microsoft.com/office/drawing/2014/main" id="{58B8A544-A0BC-FBC4-1CC0-EF31C2A0F760}"/>
                </a:ext>
              </a:extLst>
            </p:cNvPr>
            <p:cNvSpPr txBox="1"/>
            <p:nvPr/>
          </p:nvSpPr>
          <p:spPr>
            <a:xfrm>
              <a:off x="6130849" y="2292768"/>
              <a:ext cx="1495767" cy="757230"/>
            </a:xfrm>
            <a:prstGeom prst="rect">
              <a:avLst/>
            </a:prstGeom>
            <a:noFill/>
          </p:spPr>
          <p:txBody>
            <a:bodyPr wrap="square" rtlCol="0">
              <a:spAutoFit/>
            </a:bodyPr>
            <a:lstStyle/>
            <a:p>
              <a:pPr algn="ctr"/>
              <a:r>
                <a:rPr lang="en-US" sz="1050">
                  <a:solidFill>
                    <a:schemeClr val="bg1"/>
                  </a:solidFill>
                </a:rPr>
                <a:t>bridegroom</a:t>
              </a:r>
            </a:p>
          </p:txBody>
        </p:sp>
      </p:grpSp>
      <p:grpSp>
        <p:nvGrpSpPr>
          <p:cNvPr id="2210" name="Group 2209">
            <a:extLst>
              <a:ext uri="{FF2B5EF4-FFF2-40B4-BE49-F238E27FC236}">
                <a16:creationId xmlns:a16="http://schemas.microsoft.com/office/drawing/2014/main" id="{85C70A1D-7ECC-4D05-7107-AD49DAB5885C}"/>
              </a:ext>
            </a:extLst>
          </p:cNvPr>
          <p:cNvGrpSpPr/>
          <p:nvPr/>
        </p:nvGrpSpPr>
        <p:grpSpPr>
          <a:xfrm>
            <a:off x="6074926" y="3349905"/>
            <a:ext cx="856382" cy="807931"/>
            <a:chOff x="6169070" y="1346059"/>
            <a:chExt cx="1495767" cy="1472424"/>
          </a:xfrm>
        </p:grpSpPr>
        <p:sp>
          <p:nvSpPr>
            <p:cNvPr id="2211" name="Oval 2210">
              <a:extLst>
                <a:ext uri="{FF2B5EF4-FFF2-40B4-BE49-F238E27FC236}">
                  <a16:creationId xmlns:a16="http://schemas.microsoft.com/office/drawing/2014/main" id="{A84E8956-C49F-4B1C-BBAA-7D7A9F059977}"/>
                </a:ext>
              </a:extLst>
            </p:cNvPr>
            <p:cNvSpPr/>
            <p:nvPr/>
          </p:nvSpPr>
          <p:spPr>
            <a:xfrm>
              <a:off x="6244871" y="1346059"/>
              <a:ext cx="1344166" cy="147242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2212" name="TextBox 2211">
              <a:extLst>
                <a:ext uri="{FF2B5EF4-FFF2-40B4-BE49-F238E27FC236}">
                  <a16:creationId xmlns:a16="http://schemas.microsoft.com/office/drawing/2014/main" id="{D7D11DDE-D4E2-E83C-6248-C792DC55B478}"/>
                </a:ext>
              </a:extLst>
            </p:cNvPr>
            <p:cNvSpPr txBox="1"/>
            <p:nvPr/>
          </p:nvSpPr>
          <p:spPr>
            <a:xfrm>
              <a:off x="6169070" y="1892701"/>
              <a:ext cx="1495767" cy="462752"/>
            </a:xfrm>
            <a:prstGeom prst="rect">
              <a:avLst/>
            </a:prstGeom>
            <a:noFill/>
          </p:spPr>
          <p:txBody>
            <a:bodyPr wrap="square" rtlCol="0">
              <a:spAutoFit/>
            </a:bodyPr>
            <a:lstStyle/>
            <a:p>
              <a:pPr algn="ctr"/>
              <a:r>
                <a:rPr lang="en-US" sz="1050">
                  <a:solidFill>
                    <a:schemeClr val="bg1"/>
                  </a:solidFill>
                </a:rPr>
                <a:t>spouse</a:t>
              </a:r>
            </a:p>
          </p:txBody>
        </p:sp>
      </p:grpSp>
      <p:grpSp>
        <p:nvGrpSpPr>
          <p:cNvPr id="2213" name="Group 2212">
            <a:extLst>
              <a:ext uri="{FF2B5EF4-FFF2-40B4-BE49-F238E27FC236}">
                <a16:creationId xmlns:a16="http://schemas.microsoft.com/office/drawing/2014/main" id="{FF9B5EB3-9ADF-EDD5-CE26-2D27BF562D3A}"/>
              </a:ext>
            </a:extLst>
          </p:cNvPr>
          <p:cNvGrpSpPr/>
          <p:nvPr/>
        </p:nvGrpSpPr>
        <p:grpSpPr>
          <a:xfrm>
            <a:off x="6413208" y="1134848"/>
            <a:ext cx="856382" cy="807931"/>
            <a:chOff x="6130849" y="1794164"/>
            <a:chExt cx="1495767" cy="1472424"/>
          </a:xfrm>
        </p:grpSpPr>
        <p:sp>
          <p:nvSpPr>
            <p:cNvPr id="2214" name="Oval 2213">
              <a:extLst>
                <a:ext uri="{FF2B5EF4-FFF2-40B4-BE49-F238E27FC236}">
                  <a16:creationId xmlns:a16="http://schemas.microsoft.com/office/drawing/2014/main" id="{6594E743-6437-1AED-0709-2E472A63F6EC}"/>
                </a:ext>
              </a:extLst>
            </p:cNvPr>
            <p:cNvSpPr/>
            <p:nvPr/>
          </p:nvSpPr>
          <p:spPr>
            <a:xfrm>
              <a:off x="6213763" y="1794164"/>
              <a:ext cx="1344167" cy="147242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ln>
                  <a:solidFill>
                    <a:schemeClr val="bg1"/>
                  </a:solidFill>
                </a:ln>
                <a:solidFill>
                  <a:sysClr val="windowText" lastClr="000000"/>
                </a:solidFill>
              </a:endParaRPr>
            </a:p>
          </p:txBody>
        </p:sp>
        <p:sp>
          <p:nvSpPr>
            <p:cNvPr id="2215" name="TextBox 2214">
              <a:extLst>
                <a:ext uri="{FF2B5EF4-FFF2-40B4-BE49-F238E27FC236}">
                  <a16:creationId xmlns:a16="http://schemas.microsoft.com/office/drawing/2014/main" id="{2440D8ED-E898-9BEE-0A25-CCE1A41403E9}"/>
                </a:ext>
              </a:extLst>
            </p:cNvPr>
            <p:cNvSpPr txBox="1"/>
            <p:nvPr/>
          </p:nvSpPr>
          <p:spPr>
            <a:xfrm>
              <a:off x="6130849" y="2292768"/>
              <a:ext cx="1495767" cy="462752"/>
            </a:xfrm>
            <a:prstGeom prst="rect">
              <a:avLst/>
            </a:prstGeom>
            <a:noFill/>
          </p:spPr>
          <p:txBody>
            <a:bodyPr wrap="square" rtlCol="0">
              <a:spAutoFit/>
            </a:bodyPr>
            <a:lstStyle/>
            <a:p>
              <a:pPr algn="ctr"/>
              <a:r>
                <a:rPr lang="en-US" sz="1050">
                  <a:solidFill>
                    <a:schemeClr val="bg1"/>
                  </a:solidFill>
                </a:rPr>
                <a:t>partner</a:t>
              </a:r>
            </a:p>
          </p:txBody>
        </p:sp>
      </p:grpSp>
      <p:cxnSp>
        <p:nvCxnSpPr>
          <p:cNvPr id="2216" name="Straight Connector 2215">
            <a:extLst>
              <a:ext uri="{FF2B5EF4-FFF2-40B4-BE49-F238E27FC236}">
                <a16:creationId xmlns:a16="http://schemas.microsoft.com/office/drawing/2014/main" id="{0C6F8687-E653-8954-9F87-2C256A8E60B7}"/>
              </a:ext>
            </a:extLst>
          </p:cNvPr>
          <p:cNvCxnSpPr>
            <a:cxnSpLocks/>
            <a:stCxn id="2202" idx="0"/>
            <a:endCxn id="14" idx="4"/>
          </p:cNvCxnSpPr>
          <p:nvPr/>
        </p:nvCxnSpPr>
        <p:spPr>
          <a:xfrm flipV="1">
            <a:off x="3842408" y="2071066"/>
            <a:ext cx="307255" cy="1803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9" name="Straight Connector 2218">
            <a:extLst>
              <a:ext uri="{FF2B5EF4-FFF2-40B4-BE49-F238E27FC236}">
                <a16:creationId xmlns:a16="http://schemas.microsoft.com/office/drawing/2014/main" id="{B5B57FBC-4F21-208E-2555-7B35E40510CB}"/>
              </a:ext>
            </a:extLst>
          </p:cNvPr>
          <p:cNvCxnSpPr>
            <a:cxnSpLocks/>
            <a:stCxn id="2205" idx="0"/>
            <a:endCxn id="14" idx="4"/>
          </p:cNvCxnSpPr>
          <p:nvPr/>
        </p:nvCxnSpPr>
        <p:spPr>
          <a:xfrm flipH="1" flipV="1">
            <a:off x="4149663" y="2071066"/>
            <a:ext cx="1112605" cy="1732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2" name="Straight Connector 2221">
            <a:extLst>
              <a:ext uri="{FF2B5EF4-FFF2-40B4-BE49-F238E27FC236}">
                <a16:creationId xmlns:a16="http://schemas.microsoft.com/office/drawing/2014/main" id="{B530C61E-87AD-E4A4-FF24-F78704647C95}"/>
              </a:ext>
            </a:extLst>
          </p:cNvPr>
          <p:cNvCxnSpPr>
            <a:cxnSpLocks/>
            <a:stCxn id="2211" idx="1"/>
            <a:endCxn id="14" idx="4"/>
          </p:cNvCxnSpPr>
          <p:nvPr/>
        </p:nvCxnSpPr>
        <p:spPr>
          <a:xfrm flipH="1" flipV="1">
            <a:off x="4149663" y="2071066"/>
            <a:ext cx="2081365" cy="13971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5" name="Straight Connector 2224">
            <a:extLst>
              <a:ext uri="{FF2B5EF4-FFF2-40B4-BE49-F238E27FC236}">
                <a16:creationId xmlns:a16="http://schemas.microsoft.com/office/drawing/2014/main" id="{84D57FB7-83BC-565C-E983-180E2F1292AF}"/>
              </a:ext>
            </a:extLst>
          </p:cNvPr>
          <p:cNvCxnSpPr>
            <a:cxnSpLocks/>
            <a:stCxn id="2209" idx="1"/>
            <a:endCxn id="14" idx="4"/>
          </p:cNvCxnSpPr>
          <p:nvPr/>
        </p:nvCxnSpPr>
        <p:spPr>
          <a:xfrm flipH="1" flipV="1">
            <a:off x="4149663" y="2071066"/>
            <a:ext cx="2311016" cy="67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8" name="Straight Connector 2227">
            <a:extLst>
              <a:ext uri="{FF2B5EF4-FFF2-40B4-BE49-F238E27FC236}">
                <a16:creationId xmlns:a16="http://schemas.microsoft.com/office/drawing/2014/main" id="{F776009D-7A5F-FE25-17E9-35066EE53117}"/>
              </a:ext>
            </a:extLst>
          </p:cNvPr>
          <p:cNvCxnSpPr>
            <a:cxnSpLocks/>
            <a:stCxn id="2215" idx="1"/>
            <a:endCxn id="14" idx="4"/>
          </p:cNvCxnSpPr>
          <p:nvPr/>
        </p:nvCxnSpPr>
        <p:spPr>
          <a:xfrm flipH="1">
            <a:off x="4149663" y="1535394"/>
            <a:ext cx="2263545" cy="535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45" name="TextBox 2244">
            <a:extLst>
              <a:ext uri="{FF2B5EF4-FFF2-40B4-BE49-F238E27FC236}">
                <a16:creationId xmlns:a16="http://schemas.microsoft.com/office/drawing/2014/main" id="{F60DCE22-76EC-6A29-1FC1-881E5E652AA3}"/>
              </a:ext>
            </a:extLst>
          </p:cNvPr>
          <p:cNvSpPr txBox="1"/>
          <p:nvPr/>
        </p:nvSpPr>
        <p:spPr>
          <a:xfrm rot="1944286">
            <a:off x="5345325" y="2770929"/>
            <a:ext cx="856382" cy="307777"/>
          </a:xfrm>
          <a:prstGeom prst="rect">
            <a:avLst/>
          </a:prstGeom>
          <a:noFill/>
        </p:spPr>
        <p:txBody>
          <a:bodyPr wrap="square">
            <a:spAutoFit/>
          </a:bodyPr>
          <a:lstStyle/>
          <a:p>
            <a:r>
              <a:rPr lang="en-US"/>
              <a:t>Polarity</a:t>
            </a:r>
          </a:p>
        </p:txBody>
      </p:sp>
      <p:sp>
        <p:nvSpPr>
          <p:cNvPr id="2246" name="TextBox 2245">
            <a:extLst>
              <a:ext uri="{FF2B5EF4-FFF2-40B4-BE49-F238E27FC236}">
                <a16:creationId xmlns:a16="http://schemas.microsoft.com/office/drawing/2014/main" id="{E5ADBDE2-1869-42BF-59F9-E236BAF22050}"/>
              </a:ext>
            </a:extLst>
          </p:cNvPr>
          <p:cNvSpPr txBox="1"/>
          <p:nvPr/>
        </p:nvSpPr>
        <p:spPr>
          <a:xfrm rot="20826854">
            <a:off x="5281730" y="1391406"/>
            <a:ext cx="856382" cy="307777"/>
          </a:xfrm>
          <a:prstGeom prst="rect">
            <a:avLst/>
          </a:prstGeom>
          <a:noFill/>
        </p:spPr>
        <p:txBody>
          <a:bodyPr wrap="square">
            <a:spAutoFit/>
          </a:bodyPr>
          <a:lstStyle/>
          <a:p>
            <a:r>
              <a:rPr lang="en-US"/>
              <a:t>Polarity</a:t>
            </a:r>
          </a:p>
        </p:txBody>
      </p:sp>
      <p:sp>
        <p:nvSpPr>
          <p:cNvPr id="2247" name="TextBox 2246">
            <a:extLst>
              <a:ext uri="{FF2B5EF4-FFF2-40B4-BE49-F238E27FC236}">
                <a16:creationId xmlns:a16="http://schemas.microsoft.com/office/drawing/2014/main" id="{B9D54756-DE0B-48A4-B166-0AF4C4A102D6}"/>
              </a:ext>
            </a:extLst>
          </p:cNvPr>
          <p:cNvSpPr txBox="1"/>
          <p:nvPr/>
        </p:nvSpPr>
        <p:spPr>
          <a:xfrm rot="959975">
            <a:off x="5284024" y="2227523"/>
            <a:ext cx="856382" cy="307777"/>
          </a:xfrm>
          <a:prstGeom prst="rect">
            <a:avLst/>
          </a:prstGeom>
          <a:noFill/>
        </p:spPr>
        <p:txBody>
          <a:bodyPr wrap="square">
            <a:spAutoFit/>
          </a:bodyPr>
          <a:lstStyle/>
          <a:p>
            <a:r>
              <a:rPr lang="en-US"/>
              <a:t>Polarity</a:t>
            </a:r>
          </a:p>
        </p:txBody>
      </p:sp>
      <p:sp>
        <p:nvSpPr>
          <p:cNvPr id="2248" name="TextBox 2247">
            <a:extLst>
              <a:ext uri="{FF2B5EF4-FFF2-40B4-BE49-F238E27FC236}">
                <a16:creationId xmlns:a16="http://schemas.microsoft.com/office/drawing/2014/main" id="{23186A38-1CE7-088B-2D35-E76D2C204533}"/>
              </a:ext>
            </a:extLst>
          </p:cNvPr>
          <p:cNvSpPr txBox="1"/>
          <p:nvPr/>
        </p:nvSpPr>
        <p:spPr>
          <a:xfrm rot="3376118">
            <a:off x="4701412" y="3146364"/>
            <a:ext cx="856382" cy="307777"/>
          </a:xfrm>
          <a:prstGeom prst="rect">
            <a:avLst/>
          </a:prstGeom>
          <a:noFill/>
        </p:spPr>
        <p:txBody>
          <a:bodyPr wrap="square">
            <a:spAutoFit/>
          </a:bodyPr>
          <a:lstStyle/>
          <a:p>
            <a:r>
              <a:rPr lang="en-US"/>
              <a:t>Polarity</a:t>
            </a:r>
          </a:p>
        </p:txBody>
      </p:sp>
      <p:sp>
        <p:nvSpPr>
          <p:cNvPr id="2249" name="TextBox 2248">
            <a:extLst>
              <a:ext uri="{FF2B5EF4-FFF2-40B4-BE49-F238E27FC236}">
                <a16:creationId xmlns:a16="http://schemas.microsoft.com/office/drawing/2014/main" id="{751C51DF-5381-E19E-5911-BBF7ACE95EFF}"/>
              </a:ext>
            </a:extLst>
          </p:cNvPr>
          <p:cNvSpPr txBox="1"/>
          <p:nvPr/>
        </p:nvSpPr>
        <p:spPr>
          <a:xfrm rot="5771086">
            <a:off x="3707943" y="3120560"/>
            <a:ext cx="856382" cy="307777"/>
          </a:xfrm>
          <a:prstGeom prst="rect">
            <a:avLst/>
          </a:prstGeom>
          <a:noFill/>
        </p:spPr>
        <p:txBody>
          <a:bodyPr wrap="square">
            <a:spAutoFit/>
          </a:bodyPr>
          <a:lstStyle/>
          <a:p>
            <a:r>
              <a:rPr lang="en-US"/>
              <a:t>Polarity</a:t>
            </a:r>
          </a:p>
        </p:txBody>
      </p:sp>
      <p:sp>
        <p:nvSpPr>
          <p:cNvPr id="2250" name="TextBox 2249">
            <a:extLst>
              <a:ext uri="{FF2B5EF4-FFF2-40B4-BE49-F238E27FC236}">
                <a16:creationId xmlns:a16="http://schemas.microsoft.com/office/drawing/2014/main" id="{7635A5F9-CE98-64AB-6C7F-338E31E6066F}"/>
              </a:ext>
            </a:extLst>
          </p:cNvPr>
          <p:cNvSpPr txBox="1"/>
          <p:nvPr/>
        </p:nvSpPr>
        <p:spPr>
          <a:xfrm rot="636745">
            <a:off x="2104633" y="1494473"/>
            <a:ext cx="1320707" cy="307777"/>
          </a:xfrm>
          <a:prstGeom prst="rect">
            <a:avLst/>
          </a:prstGeom>
          <a:noFill/>
        </p:spPr>
        <p:txBody>
          <a:bodyPr wrap="square">
            <a:spAutoFit/>
          </a:bodyPr>
          <a:lstStyle/>
          <a:p>
            <a:r>
              <a:rPr lang="vi-VN" err="1"/>
              <a:t>Pleasantn</a:t>
            </a:r>
            <a:r>
              <a:rPr lang="en-US"/>
              <a:t>ess</a:t>
            </a:r>
          </a:p>
        </p:txBody>
      </p:sp>
      <p:sp>
        <p:nvSpPr>
          <p:cNvPr id="2251" name="TextBox 2250">
            <a:extLst>
              <a:ext uri="{FF2B5EF4-FFF2-40B4-BE49-F238E27FC236}">
                <a16:creationId xmlns:a16="http://schemas.microsoft.com/office/drawing/2014/main" id="{F7A8F98D-27FB-D6DF-2DFA-172362379F06}"/>
              </a:ext>
            </a:extLst>
          </p:cNvPr>
          <p:cNvSpPr txBox="1"/>
          <p:nvPr/>
        </p:nvSpPr>
        <p:spPr>
          <a:xfrm rot="18820437">
            <a:off x="2465906" y="2707568"/>
            <a:ext cx="1375414" cy="307777"/>
          </a:xfrm>
          <a:prstGeom prst="rect">
            <a:avLst/>
          </a:prstGeom>
          <a:noFill/>
        </p:spPr>
        <p:txBody>
          <a:bodyPr wrap="square">
            <a:spAutoFit/>
          </a:bodyPr>
          <a:lstStyle/>
          <a:p>
            <a:r>
              <a:rPr lang="vi-VN"/>
              <a:t>Pleasantn</a:t>
            </a:r>
            <a:r>
              <a:rPr lang="en-US"/>
              <a:t>ess</a:t>
            </a:r>
          </a:p>
        </p:txBody>
      </p:sp>
      <p:sp>
        <p:nvSpPr>
          <p:cNvPr id="2252" name="TextBox 2251">
            <a:extLst>
              <a:ext uri="{FF2B5EF4-FFF2-40B4-BE49-F238E27FC236}">
                <a16:creationId xmlns:a16="http://schemas.microsoft.com/office/drawing/2014/main" id="{792D3B79-8D68-CA9D-2190-5846CD1CE190}"/>
              </a:ext>
            </a:extLst>
          </p:cNvPr>
          <p:cNvSpPr txBox="1"/>
          <p:nvPr/>
        </p:nvSpPr>
        <p:spPr>
          <a:xfrm rot="20607311">
            <a:off x="1694888" y="2222311"/>
            <a:ext cx="1940812" cy="307777"/>
          </a:xfrm>
          <a:prstGeom prst="rect">
            <a:avLst/>
          </a:prstGeom>
          <a:noFill/>
        </p:spPr>
        <p:txBody>
          <a:bodyPr wrap="square">
            <a:spAutoFit/>
          </a:bodyPr>
          <a:lstStyle/>
          <a:p>
            <a:r>
              <a:rPr lang="en-US" err="1"/>
              <a:t>Cooccurrence_matrix</a:t>
            </a:r>
            <a:endParaRPr lang="en-US"/>
          </a:p>
        </p:txBody>
      </p:sp>
      <p:sp>
        <p:nvSpPr>
          <p:cNvPr id="6" name="Slide Number Placeholder 4">
            <a:extLst>
              <a:ext uri="{FF2B5EF4-FFF2-40B4-BE49-F238E27FC236}">
                <a16:creationId xmlns:a16="http://schemas.microsoft.com/office/drawing/2014/main" id="{D18948D1-586B-8D2C-D42F-C1E07218BACB}"/>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44</a:t>
            </a:fld>
            <a:endParaRPr lang="en-US" sz="1400" dirty="0"/>
          </a:p>
        </p:txBody>
      </p:sp>
      <p:sp>
        <p:nvSpPr>
          <p:cNvPr id="7" name="Slide Number Placeholder 4">
            <a:extLst>
              <a:ext uri="{FF2B5EF4-FFF2-40B4-BE49-F238E27FC236}">
                <a16:creationId xmlns:a16="http://schemas.microsoft.com/office/drawing/2014/main" id="{F4B3BA4D-5140-CF34-C435-E89FC303F67B}"/>
              </a:ext>
            </a:extLst>
          </p:cNvPr>
          <p:cNvSpPr txBox="1">
            <a:spLocks/>
          </p:cNvSpPr>
          <p:nvPr/>
        </p:nvSpPr>
        <p:spPr>
          <a:xfrm>
            <a:off x="8618792" y="49023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44</a:t>
            </a:fld>
            <a:endParaRPr lang="en-US" sz="1400" dirty="0"/>
          </a:p>
        </p:txBody>
      </p:sp>
    </p:spTree>
    <p:extLst>
      <p:ext uri="{BB962C8B-B14F-4D97-AF65-F5344CB8AC3E}">
        <p14:creationId xmlns:p14="http://schemas.microsoft.com/office/powerpoint/2010/main" val="386718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267D-E3FB-3237-B6CD-BCC6B2672BA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91BEB80-9095-920F-2D1D-EBDF1C7F50BE}"/>
              </a:ext>
            </a:extLst>
          </p:cNvPr>
          <p:cNvSpPr txBox="1">
            <a:spLocks/>
          </p:cNvSpPr>
          <p:nvPr/>
        </p:nvSpPr>
        <p:spPr>
          <a:xfrm>
            <a:off x="553312" y="379338"/>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vi-VN" sz="2300" b="1">
                <a:solidFill>
                  <a:schemeClr val="accent1"/>
                </a:solidFill>
                <a:latin typeface="Roboto Slab"/>
                <a:ea typeface="Roboto Slab"/>
                <a:cs typeface="Roboto Slab"/>
                <a:sym typeface="Roboto Slab"/>
              </a:rPr>
              <a:t>3. </a:t>
            </a:r>
            <a:r>
              <a:rPr lang="vi-VN" sz="2300" b="1" err="1">
                <a:solidFill>
                  <a:schemeClr val="accent1"/>
                </a:solidFill>
                <a:latin typeface="Roboto Slab"/>
                <a:ea typeface="Roboto Slab"/>
                <a:cs typeface="Roboto Slab"/>
                <a:sym typeface="Roboto Slab"/>
              </a:rPr>
              <a:t>Method</a:t>
            </a:r>
            <a:endParaRPr lang="vi-VN" sz="2300" b="1">
              <a:solidFill>
                <a:schemeClr val="accent1"/>
              </a:solidFill>
              <a:latin typeface="Roboto Slab"/>
              <a:ea typeface="Roboto Slab"/>
              <a:cs typeface="Roboto Slab"/>
              <a:sym typeface="Roboto Slab"/>
            </a:endParaRPr>
          </a:p>
        </p:txBody>
      </p:sp>
      <p:grpSp>
        <p:nvGrpSpPr>
          <p:cNvPr id="7" name="Group 6">
            <a:extLst>
              <a:ext uri="{FF2B5EF4-FFF2-40B4-BE49-F238E27FC236}">
                <a16:creationId xmlns:a16="http://schemas.microsoft.com/office/drawing/2014/main" id="{96D9C044-1D26-5605-8AD4-C6E89C72CB61}"/>
              </a:ext>
            </a:extLst>
          </p:cNvPr>
          <p:cNvGrpSpPr/>
          <p:nvPr/>
        </p:nvGrpSpPr>
        <p:grpSpPr>
          <a:xfrm>
            <a:off x="2456990" y="892428"/>
            <a:ext cx="768065" cy="690382"/>
            <a:chOff x="6357122" y="1794164"/>
            <a:chExt cx="1447202" cy="1472424"/>
          </a:xfrm>
        </p:grpSpPr>
        <p:sp>
          <p:nvSpPr>
            <p:cNvPr id="8" name="Oval 7">
              <a:extLst>
                <a:ext uri="{FF2B5EF4-FFF2-40B4-BE49-F238E27FC236}">
                  <a16:creationId xmlns:a16="http://schemas.microsoft.com/office/drawing/2014/main" id="{194D1674-9DA9-3804-EBC7-C6A8BDCD053B}"/>
                </a:ext>
              </a:extLst>
            </p:cNvPr>
            <p:cNvSpPr/>
            <p:nvPr/>
          </p:nvSpPr>
          <p:spPr>
            <a:xfrm>
              <a:off x="6357122" y="1794164"/>
              <a:ext cx="1344166" cy="1472424"/>
            </a:xfrm>
            <a:prstGeom prst="ellipse">
              <a:avLst/>
            </a:prstGeom>
            <a:solidFill>
              <a:schemeClr val="accent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9480D71-5663-79B0-C81C-2E6D33432ABE}"/>
                </a:ext>
              </a:extLst>
            </p:cNvPr>
            <p:cNvSpPr txBox="1"/>
            <p:nvPr/>
          </p:nvSpPr>
          <p:spPr>
            <a:xfrm>
              <a:off x="6373324" y="2187945"/>
              <a:ext cx="1431000" cy="722057"/>
            </a:xfrm>
            <a:prstGeom prst="rect">
              <a:avLst/>
            </a:prstGeom>
            <a:noFill/>
          </p:spPr>
          <p:txBody>
            <a:bodyPr wrap="square" rtlCol="0">
              <a:spAutoFit/>
            </a:bodyPr>
            <a:lstStyle/>
            <a:p>
              <a:pPr algn="ctr"/>
              <a:r>
                <a:rPr lang="en-US" sz="1600">
                  <a:solidFill>
                    <a:schemeClr val="bg1"/>
                  </a:solidFill>
                  <a:latin typeface="Times New Roman" panose="02020603050405020304" pitchFamily="18" charset="0"/>
                  <a:cs typeface="Times New Roman" panose="02020603050405020304" pitchFamily="18" charset="0"/>
                </a:rPr>
                <a:t>groom</a:t>
              </a:r>
            </a:p>
          </p:txBody>
        </p:sp>
      </p:grpSp>
      <p:grpSp>
        <p:nvGrpSpPr>
          <p:cNvPr id="18" name="Group 17">
            <a:extLst>
              <a:ext uri="{FF2B5EF4-FFF2-40B4-BE49-F238E27FC236}">
                <a16:creationId xmlns:a16="http://schemas.microsoft.com/office/drawing/2014/main" id="{358979F1-B66D-E0B4-F57F-5F3FBFDFDD8A}"/>
              </a:ext>
            </a:extLst>
          </p:cNvPr>
          <p:cNvGrpSpPr/>
          <p:nvPr/>
        </p:nvGrpSpPr>
        <p:grpSpPr>
          <a:xfrm>
            <a:off x="5084018" y="925052"/>
            <a:ext cx="713382" cy="690618"/>
            <a:chOff x="6213763" y="1794164"/>
            <a:chExt cx="1344168" cy="1472927"/>
          </a:xfrm>
        </p:grpSpPr>
        <p:sp>
          <p:nvSpPr>
            <p:cNvPr id="19" name="Oval 18">
              <a:extLst>
                <a:ext uri="{FF2B5EF4-FFF2-40B4-BE49-F238E27FC236}">
                  <a16:creationId xmlns:a16="http://schemas.microsoft.com/office/drawing/2014/main" id="{56E25912-CAE3-01B5-63E2-3C3101CBCEEF}"/>
                </a:ext>
              </a:extLst>
            </p:cNvPr>
            <p:cNvSpPr/>
            <p:nvPr/>
          </p:nvSpPr>
          <p:spPr>
            <a:xfrm>
              <a:off x="6213763" y="1794164"/>
              <a:ext cx="1344167" cy="1472424"/>
            </a:xfrm>
            <a:prstGeom prst="ellipse">
              <a:avLst/>
            </a:prstGeom>
            <a:solidFill>
              <a:schemeClr val="accent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77C1DB2-9CFB-365E-5A48-5A344EB829E0}"/>
                </a:ext>
              </a:extLst>
            </p:cNvPr>
            <p:cNvSpPr txBox="1"/>
            <p:nvPr/>
          </p:nvSpPr>
          <p:spPr>
            <a:xfrm>
              <a:off x="6213763" y="1888618"/>
              <a:ext cx="1344168" cy="1378473"/>
            </a:xfrm>
            <a:prstGeom prst="rect">
              <a:avLst/>
            </a:prstGeom>
            <a:noFill/>
          </p:spPr>
          <p:txBody>
            <a:bodyPr wrap="square" rtlCol="0">
              <a:spAutoFit/>
            </a:bodyPr>
            <a:lstStyle/>
            <a:p>
              <a:pPr algn="ctr"/>
              <a:r>
                <a:rPr lang="en-US" sz="1200">
                  <a:solidFill>
                    <a:schemeClr val="bg1"/>
                  </a:solidFill>
                  <a:latin typeface="Times New Roman" panose="02020603050405020304" pitchFamily="18" charset="0"/>
                  <a:cs typeface="Times New Roman" panose="02020603050405020304" pitchFamily="18" charset="0"/>
                </a:rPr>
                <a:t>other valid words</a:t>
              </a:r>
            </a:p>
          </p:txBody>
        </p:sp>
      </p:grpSp>
      <p:grpSp>
        <p:nvGrpSpPr>
          <p:cNvPr id="27" name="Group 26">
            <a:extLst>
              <a:ext uri="{FF2B5EF4-FFF2-40B4-BE49-F238E27FC236}">
                <a16:creationId xmlns:a16="http://schemas.microsoft.com/office/drawing/2014/main" id="{DACD1118-3BDA-C7EE-CA64-332379D952D4}"/>
              </a:ext>
            </a:extLst>
          </p:cNvPr>
          <p:cNvGrpSpPr/>
          <p:nvPr/>
        </p:nvGrpSpPr>
        <p:grpSpPr>
          <a:xfrm rot="16200000">
            <a:off x="1970187" y="2923071"/>
            <a:ext cx="714523" cy="782642"/>
            <a:chOff x="6503300" y="2313028"/>
            <a:chExt cx="1344168" cy="1426931"/>
          </a:xfrm>
        </p:grpSpPr>
        <p:sp>
          <p:nvSpPr>
            <p:cNvPr id="28" name="Oval 27">
              <a:extLst>
                <a:ext uri="{FF2B5EF4-FFF2-40B4-BE49-F238E27FC236}">
                  <a16:creationId xmlns:a16="http://schemas.microsoft.com/office/drawing/2014/main" id="{2969E81D-D029-A312-DDA8-F1BB2DEC1AA1}"/>
                </a:ext>
              </a:extLst>
            </p:cNvPr>
            <p:cNvSpPr/>
            <p:nvPr/>
          </p:nvSpPr>
          <p:spPr>
            <a:xfrm rot="21088475">
              <a:off x="6503300" y="2313028"/>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D3326BD9-9EED-0742-A3AB-51070AB66E03}"/>
                </a:ext>
              </a:extLst>
            </p:cNvPr>
            <p:cNvSpPr txBox="1"/>
            <p:nvPr/>
          </p:nvSpPr>
          <p:spPr>
            <a:xfrm rot="5400000">
              <a:off x="6513363" y="2757552"/>
              <a:ext cx="1327923" cy="636891"/>
            </a:xfrm>
            <a:prstGeom prst="rect">
              <a:avLst/>
            </a:prstGeom>
            <a:noFill/>
          </p:spPr>
          <p:txBody>
            <a:bodyPr wrap="square" rtlCol="0">
              <a:spAutoFit/>
            </a:bodyPr>
            <a:lstStyle/>
            <a:p>
              <a:r>
                <a:rPr lang="en-US" sz="1600">
                  <a:solidFill>
                    <a:schemeClr val="bg1"/>
                  </a:solidFill>
                  <a:latin typeface="Times New Roman" panose="02020603050405020304" pitchFamily="18" charset="0"/>
                  <a:cs typeface="Times New Roman" panose="02020603050405020304" pitchFamily="18" charset="0"/>
                </a:rPr>
                <a:t>peace</a:t>
              </a:r>
            </a:p>
          </p:txBody>
        </p:sp>
      </p:grpSp>
      <p:grpSp>
        <p:nvGrpSpPr>
          <p:cNvPr id="30" name="Group 29">
            <a:extLst>
              <a:ext uri="{FF2B5EF4-FFF2-40B4-BE49-F238E27FC236}">
                <a16:creationId xmlns:a16="http://schemas.microsoft.com/office/drawing/2014/main" id="{C88B927C-5D13-0DAE-F5AA-BFC09FB16EED}"/>
              </a:ext>
            </a:extLst>
          </p:cNvPr>
          <p:cNvGrpSpPr/>
          <p:nvPr/>
        </p:nvGrpSpPr>
        <p:grpSpPr>
          <a:xfrm rot="16200000">
            <a:off x="632538" y="2877906"/>
            <a:ext cx="714523" cy="872971"/>
            <a:chOff x="6503301" y="2173655"/>
            <a:chExt cx="1344168" cy="1591622"/>
          </a:xfrm>
        </p:grpSpPr>
        <p:sp>
          <p:nvSpPr>
            <p:cNvPr id="31" name="Oval 30">
              <a:extLst>
                <a:ext uri="{FF2B5EF4-FFF2-40B4-BE49-F238E27FC236}">
                  <a16:creationId xmlns:a16="http://schemas.microsoft.com/office/drawing/2014/main" id="{A9BB5BF4-9356-C596-4884-88FDAA16C32C}"/>
                </a:ext>
              </a:extLst>
            </p:cNvPr>
            <p:cNvSpPr/>
            <p:nvPr/>
          </p:nvSpPr>
          <p:spPr>
            <a:xfrm rot="21088475">
              <a:off x="6503301" y="2313027"/>
              <a:ext cx="1344168" cy="1339975"/>
            </a:xfrm>
            <a:prstGeom prst="ellipse">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60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00109E5-C378-5743-0680-25DB94D62DDC}"/>
                </a:ext>
              </a:extLst>
            </p:cNvPr>
            <p:cNvSpPr txBox="1"/>
            <p:nvPr/>
          </p:nvSpPr>
          <p:spPr>
            <a:xfrm rot="5400000">
              <a:off x="6405696" y="2506271"/>
              <a:ext cx="1591622" cy="926389"/>
            </a:xfrm>
            <a:prstGeom prst="rect">
              <a:avLst/>
            </a:prstGeom>
            <a:noFill/>
          </p:spPr>
          <p:txBody>
            <a:bodyPr wrap="square" rtlCol="0">
              <a:spAutoFit/>
            </a:bodyPr>
            <a:lstStyle/>
            <a:p>
              <a:pPr algn="ctr"/>
              <a:r>
                <a:rPr lang="en-US" sz="1300">
                  <a:solidFill>
                    <a:schemeClr val="bg1"/>
                  </a:solidFill>
                  <a:latin typeface="Times New Roman" panose="02020603050405020304" pitchFamily="18" charset="0"/>
                  <a:cs typeface="Times New Roman" panose="02020603050405020304" pitchFamily="18" charset="0"/>
                </a:rPr>
                <a:t>other emotions</a:t>
              </a:r>
            </a:p>
          </p:txBody>
        </p:sp>
      </p:grpSp>
      <p:cxnSp>
        <p:nvCxnSpPr>
          <p:cNvPr id="36" name="Straight Arrow Connector 35">
            <a:extLst>
              <a:ext uri="{FF2B5EF4-FFF2-40B4-BE49-F238E27FC236}">
                <a16:creationId xmlns:a16="http://schemas.microsoft.com/office/drawing/2014/main" id="{D1B4B1F1-8F76-BD45-FE23-2714456633D0}"/>
              </a:ext>
            </a:extLst>
          </p:cNvPr>
          <p:cNvCxnSpPr>
            <a:cxnSpLocks/>
            <a:stCxn id="8" idx="4"/>
            <a:endCxn id="31" idx="6"/>
          </p:cNvCxnSpPr>
          <p:nvPr/>
        </p:nvCxnSpPr>
        <p:spPr>
          <a:xfrm flipH="1">
            <a:off x="944266" y="1582810"/>
            <a:ext cx="1869415" cy="13782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47BE0A7-8D8B-2A34-14B6-3C1DBA04B144}"/>
              </a:ext>
            </a:extLst>
          </p:cNvPr>
          <p:cNvCxnSpPr>
            <a:cxnSpLocks/>
            <a:stCxn id="19" idx="4"/>
            <a:endCxn id="31" idx="6"/>
          </p:cNvCxnSpPr>
          <p:nvPr/>
        </p:nvCxnSpPr>
        <p:spPr>
          <a:xfrm flipH="1">
            <a:off x="944266" y="1615434"/>
            <a:ext cx="4496443" cy="13456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24C942-C68E-EB63-692B-1AD8C441EB85}"/>
              </a:ext>
            </a:extLst>
          </p:cNvPr>
          <p:cNvCxnSpPr>
            <a:cxnSpLocks/>
            <a:stCxn id="8" idx="4"/>
            <a:endCxn id="28" idx="6"/>
          </p:cNvCxnSpPr>
          <p:nvPr/>
        </p:nvCxnSpPr>
        <p:spPr>
          <a:xfrm flipH="1">
            <a:off x="2250638" y="1582810"/>
            <a:ext cx="563043" cy="13782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4046A91-908D-9CB8-CEE9-2FA4593DAAA7}"/>
              </a:ext>
            </a:extLst>
          </p:cNvPr>
          <p:cNvCxnSpPr>
            <a:cxnSpLocks/>
            <a:stCxn id="19" idx="4"/>
            <a:endCxn id="28" idx="6"/>
          </p:cNvCxnSpPr>
          <p:nvPr/>
        </p:nvCxnSpPr>
        <p:spPr>
          <a:xfrm flipH="1">
            <a:off x="2250638" y="1615434"/>
            <a:ext cx="3190071" cy="13456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E21209-072C-EB8B-5D16-A45AEA620088}"/>
              </a:ext>
            </a:extLst>
          </p:cNvPr>
          <p:cNvCxnSpPr>
            <a:cxnSpLocks/>
            <a:endCxn id="19" idx="2"/>
          </p:cNvCxnSpPr>
          <p:nvPr/>
        </p:nvCxnSpPr>
        <p:spPr>
          <a:xfrm>
            <a:off x="3233654" y="1246339"/>
            <a:ext cx="1850364" cy="23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C87CC1C9-0C1B-B3CE-1999-F0398A7390FD}"/>
              </a:ext>
            </a:extLst>
          </p:cNvPr>
          <p:cNvGrpSpPr/>
          <p:nvPr/>
        </p:nvGrpSpPr>
        <p:grpSpPr>
          <a:xfrm>
            <a:off x="2960563" y="2957130"/>
            <a:ext cx="930296" cy="693085"/>
            <a:chOff x="6145073" y="1794164"/>
            <a:chExt cx="1725019" cy="1472424"/>
          </a:xfrm>
        </p:grpSpPr>
        <p:sp>
          <p:nvSpPr>
            <p:cNvPr id="35" name="Oval 34">
              <a:extLst>
                <a:ext uri="{FF2B5EF4-FFF2-40B4-BE49-F238E27FC236}">
                  <a16:creationId xmlns:a16="http://schemas.microsoft.com/office/drawing/2014/main" id="{EB2E67A2-B689-0BFA-2315-AF475CBD2133}"/>
                </a:ext>
              </a:extLst>
            </p:cNvPr>
            <p:cNvSpPr/>
            <p:nvPr/>
          </p:nvSpPr>
          <p:spPr>
            <a:xfrm>
              <a:off x="6335499" y="1794164"/>
              <a:ext cx="1344167" cy="1472424"/>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4CBB8D34-9CC5-D299-B001-64E6C934242D}"/>
                </a:ext>
              </a:extLst>
            </p:cNvPr>
            <p:cNvSpPr txBox="1"/>
            <p:nvPr/>
          </p:nvSpPr>
          <p:spPr>
            <a:xfrm>
              <a:off x="6145073" y="1864409"/>
              <a:ext cx="1725019" cy="1046170"/>
            </a:xfrm>
            <a:prstGeom prst="rect">
              <a:avLst/>
            </a:prstGeom>
            <a:noFill/>
          </p:spPr>
          <p:txBody>
            <a:bodyPr wrap="square" rtlCol="0">
              <a:spAutoFit/>
            </a:bodyPr>
            <a:lstStyle/>
            <a:p>
              <a:pPr algn="ctr"/>
              <a:r>
                <a:rPr lang="en-US" sz="1300">
                  <a:solidFill>
                    <a:schemeClr val="bg1"/>
                  </a:solidFill>
                  <a:latin typeface="Times New Roman" panose="02020603050405020304" pitchFamily="18" charset="0"/>
                  <a:cs typeface="Times New Roman" panose="02020603050405020304" pitchFamily="18" charset="0"/>
                </a:rPr>
                <a:t>#</a:t>
              </a:r>
            </a:p>
            <a:p>
              <a:pPr algn="ctr"/>
              <a:r>
                <a:rPr lang="en-US" sz="1300">
                  <a:solidFill>
                    <a:schemeClr val="bg1"/>
                  </a:solidFill>
                  <a:latin typeface="Times New Roman" panose="02020603050405020304" pitchFamily="18" charset="0"/>
                  <a:cs typeface="Times New Roman" panose="02020603050405020304" pitchFamily="18" charset="0"/>
                </a:rPr>
                <a:t>eagerness</a:t>
              </a:r>
            </a:p>
          </p:txBody>
        </p:sp>
      </p:grpSp>
      <p:grpSp>
        <p:nvGrpSpPr>
          <p:cNvPr id="39" name="Group 38">
            <a:extLst>
              <a:ext uri="{FF2B5EF4-FFF2-40B4-BE49-F238E27FC236}">
                <a16:creationId xmlns:a16="http://schemas.microsoft.com/office/drawing/2014/main" id="{6AF5CBCD-C6FA-08BB-9ED6-E798C7B91159}"/>
              </a:ext>
            </a:extLst>
          </p:cNvPr>
          <p:cNvGrpSpPr/>
          <p:nvPr/>
        </p:nvGrpSpPr>
        <p:grpSpPr>
          <a:xfrm>
            <a:off x="4320987" y="2995015"/>
            <a:ext cx="703315" cy="693085"/>
            <a:chOff x="6213763" y="1794164"/>
            <a:chExt cx="1344168" cy="1472424"/>
          </a:xfrm>
        </p:grpSpPr>
        <p:sp>
          <p:nvSpPr>
            <p:cNvPr id="40" name="Oval 39">
              <a:extLst>
                <a:ext uri="{FF2B5EF4-FFF2-40B4-BE49-F238E27FC236}">
                  <a16:creationId xmlns:a16="http://schemas.microsoft.com/office/drawing/2014/main" id="{AB718F21-E9E5-FE3D-6A7B-134DE36371E3}"/>
                </a:ext>
              </a:extLst>
            </p:cNvPr>
            <p:cNvSpPr/>
            <p:nvPr/>
          </p:nvSpPr>
          <p:spPr>
            <a:xfrm>
              <a:off x="6213763" y="1794164"/>
              <a:ext cx="1344167" cy="1472424"/>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6A1A34F-2A9C-9901-40C7-478AF319CF07}"/>
                </a:ext>
              </a:extLst>
            </p:cNvPr>
            <p:cNvSpPr txBox="1"/>
            <p:nvPr/>
          </p:nvSpPr>
          <p:spPr>
            <a:xfrm>
              <a:off x="6213763" y="2188466"/>
              <a:ext cx="1344168" cy="653857"/>
            </a:xfrm>
            <a:prstGeom prst="rect">
              <a:avLst/>
            </a:prstGeom>
            <a:no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#joy</a:t>
              </a:r>
            </a:p>
          </p:txBody>
        </p:sp>
      </p:grpSp>
      <p:cxnSp>
        <p:nvCxnSpPr>
          <p:cNvPr id="45" name="Straight Arrow Connector 44">
            <a:extLst>
              <a:ext uri="{FF2B5EF4-FFF2-40B4-BE49-F238E27FC236}">
                <a16:creationId xmlns:a16="http://schemas.microsoft.com/office/drawing/2014/main" id="{EB703606-E23A-F5DA-4DF4-B1DE75CFDF11}"/>
              </a:ext>
            </a:extLst>
          </p:cNvPr>
          <p:cNvCxnSpPr>
            <a:stCxn id="19" idx="4"/>
            <a:endCxn id="35" idx="0"/>
          </p:cNvCxnSpPr>
          <p:nvPr/>
        </p:nvCxnSpPr>
        <p:spPr>
          <a:xfrm flipH="1">
            <a:off x="3425711" y="1615434"/>
            <a:ext cx="2014998" cy="134169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3B5E5CE-CB47-DE56-92C2-9A06A767844E}"/>
              </a:ext>
            </a:extLst>
          </p:cNvPr>
          <p:cNvCxnSpPr>
            <a:stCxn id="19" idx="4"/>
            <a:endCxn id="40" idx="0"/>
          </p:cNvCxnSpPr>
          <p:nvPr/>
        </p:nvCxnSpPr>
        <p:spPr>
          <a:xfrm flipH="1">
            <a:off x="4672644" y="1615434"/>
            <a:ext cx="768065" cy="1379581"/>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718145F-0700-DF77-3D82-A0488B67A391}"/>
              </a:ext>
            </a:extLst>
          </p:cNvPr>
          <p:cNvCxnSpPr>
            <a:cxnSpLocks/>
            <a:stCxn id="8" idx="4"/>
            <a:endCxn id="35" idx="0"/>
          </p:cNvCxnSpPr>
          <p:nvPr/>
        </p:nvCxnSpPr>
        <p:spPr>
          <a:xfrm>
            <a:off x="2813681" y="1582810"/>
            <a:ext cx="612030" cy="137432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8533FB2-905B-E629-E694-830AA438FE60}"/>
              </a:ext>
            </a:extLst>
          </p:cNvPr>
          <p:cNvCxnSpPr>
            <a:cxnSpLocks/>
            <a:stCxn id="8" idx="4"/>
            <a:endCxn id="40" idx="0"/>
          </p:cNvCxnSpPr>
          <p:nvPr/>
        </p:nvCxnSpPr>
        <p:spPr>
          <a:xfrm>
            <a:off x="2813681" y="1582810"/>
            <a:ext cx="1858963" cy="1412205"/>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C64AB92E-1C17-F987-8F58-FB0A036796BA}"/>
              </a:ext>
            </a:extLst>
          </p:cNvPr>
          <p:cNvGrpSpPr/>
          <p:nvPr/>
        </p:nvGrpSpPr>
        <p:grpSpPr>
          <a:xfrm>
            <a:off x="5508198" y="3013018"/>
            <a:ext cx="782637" cy="693085"/>
            <a:chOff x="6163644" y="1860111"/>
            <a:chExt cx="1495767" cy="1472424"/>
          </a:xfrm>
          <a:solidFill>
            <a:schemeClr val="accent1">
              <a:lumMod val="40000"/>
              <a:lumOff val="60000"/>
            </a:schemeClr>
          </a:solidFill>
        </p:grpSpPr>
        <p:sp>
          <p:nvSpPr>
            <p:cNvPr id="74" name="Oval 73">
              <a:extLst>
                <a:ext uri="{FF2B5EF4-FFF2-40B4-BE49-F238E27FC236}">
                  <a16:creationId xmlns:a16="http://schemas.microsoft.com/office/drawing/2014/main" id="{6793222E-BA6B-A86C-B507-F30FC4F83F2F}"/>
                </a:ext>
              </a:extLst>
            </p:cNvPr>
            <p:cNvSpPr/>
            <p:nvPr/>
          </p:nvSpPr>
          <p:spPr>
            <a:xfrm>
              <a:off x="6222848" y="1860111"/>
              <a:ext cx="1344168" cy="1472424"/>
            </a:xfrm>
            <a:prstGeom prst="ellipse">
              <a:avLst/>
            </a:prstGeom>
            <a:grp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75" name="TextBox 74">
              <a:extLst>
                <a:ext uri="{FF2B5EF4-FFF2-40B4-BE49-F238E27FC236}">
                  <a16:creationId xmlns:a16="http://schemas.microsoft.com/office/drawing/2014/main" id="{7C8FB26A-FDD4-ECC6-2245-2084577FC5EE}"/>
                </a:ext>
              </a:extLst>
            </p:cNvPr>
            <p:cNvSpPr txBox="1"/>
            <p:nvPr/>
          </p:nvSpPr>
          <p:spPr>
            <a:xfrm>
              <a:off x="6163644" y="2236702"/>
              <a:ext cx="1495767" cy="719241"/>
            </a:xfrm>
            <a:prstGeom prst="rect">
              <a:avLst/>
            </a:prstGeom>
            <a:noFill/>
          </p:spPr>
          <p:txBody>
            <a:bodyPr wrap="square" rtlCol="0">
              <a:spAutoFit/>
            </a:bodyPr>
            <a:lstStyle/>
            <a:p>
              <a:pPr algn="ctr"/>
              <a:r>
                <a:rPr lang="en-US" sz="1600">
                  <a:solidFill>
                    <a:schemeClr val="bg1"/>
                  </a:solidFill>
                  <a:latin typeface="Times New Roman" panose="02020603050405020304" pitchFamily="18" charset="0"/>
                  <a:cs typeface="Times New Roman" panose="02020603050405020304" pitchFamily="18" charset="0"/>
                </a:rPr>
                <a:t>partner</a:t>
              </a:r>
            </a:p>
          </p:txBody>
        </p:sp>
      </p:grpSp>
      <p:grpSp>
        <p:nvGrpSpPr>
          <p:cNvPr id="76" name="Group 75">
            <a:extLst>
              <a:ext uri="{FF2B5EF4-FFF2-40B4-BE49-F238E27FC236}">
                <a16:creationId xmlns:a16="http://schemas.microsoft.com/office/drawing/2014/main" id="{EDD3DAD4-DD50-3095-750C-1C42C9325A3E}"/>
              </a:ext>
            </a:extLst>
          </p:cNvPr>
          <p:cNvGrpSpPr/>
          <p:nvPr/>
        </p:nvGrpSpPr>
        <p:grpSpPr>
          <a:xfrm>
            <a:off x="6798885" y="2995014"/>
            <a:ext cx="782637" cy="693085"/>
            <a:chOff x="6116030" y="1845831"/>
            <a:chExt cx="1495767" cy="1472424"/>
          </a:xfrm>
        </p:grpSpPr>
        <p:sp>
          <p:nvSpPr>
            <p:cNvPr id="77" name="Oval 76">
              <a:extLst>
                <a:ext uri="{FF2B5EF4-FFF2-40B4-BE49-F238E27FC236}">
                  <a16:creationId xmlns:a16="http://schemas.microsoft.com/office/drawing/2014/main" id="{642AD6B1-9277-81E9-A01E-076BF054432A}"/>
                </a:ext>
              </a:extLst>
            </p:cNvPr>
            <p:cNvSpPr/>
            <p:nvPr/>
          </p:nvSpPr>
          <p:spPr>
            <a:xfrm>
              <a:off x="6191832" y="1845831"/>
              <a:ext cx="1344168" cy="1472424"/>
            </a:xfrm>
            <a:prstGeom prst="ellipse">
              <a:avLst/>
            </a:prstGeom>
            <a:solidFill>
              <a:schemeClr val="accent1">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400">
                <a:ln>
                  <a:solidFill>
                    <a:schemeClr val="bg1"/>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B733B281-CE45-1435-7EFA-6E7F576E6FEE}"/>
                </a:ext>
              </a:extLst>
            </p:cNvPr>
            <p:cNvSpPr txBox="1"/>
            <p:nvPr/>
          </p:nvSpPr>
          <p:spPr>
            <a:xfrm>
              <a:off x="6116030" y="1944533"/>
              <a:ext cx="1495767" cy="1373097"/>
            </a:xfrm>
            <a:prstGeom prst="rect">
              <a:avLst/>
            </a:prstGeom>
            <a:noFill/>
          </p:spPr>
          <p:txBody>
            <a:bodyPr wrap="square" rtlCol="0">
              <a:spAutoFit/>
            </a:bodyPr>
            <a:lstStyle/>
            <a:p>
              <a:pPr algn="ctr"/>
              <a:r>
                <a:rPr lang="en-US" sz="1200">
                  <a:solidFill>
                    <a:schemeClr val="bg1"/>
                  </a:solidFill>
                  <a:latin typeface="Times New Roman" panose="02020603050405020304" pitchFamily="18" charset="0"/>
                  <a:cs typeface="Times New Roman" panose="02020603050405020304" pitchFamily="18" charset="0"/>
                </a:rPr>
                <a:t>other related words</a:t>
              </a:r>
            </a:p>
          </p:txBody>
        </p:sp>
      </p:grpSp>
      <p:cxnSp>
        <p:nvCxnSpPr>
          <p:cNvPr id="84" name="Straight Arrow Connector 83">
            <a:extLst>
              <a:ext uri="{FF2B5EF4-FFF2-40B4-BE49-F238E27FC236}">
                <a16:creationId xmlns:a16="http://schemas.microsoft.com/office/drawing/2014/main" id="{F841C84E-B273-B091-5E69-5434600D8876}"/>
              </a:ext>
            </a:extLst>
          </p:cNvPr>
          <p:cNvCxnSpPr>
            <a:cxnSpLocks/>
            <a:stCxn id="8" idx="4"/>
            <a:endCxn id="74" idx="0"/>
          </p:cNvCxnSpPr>
          <p:nvPr/>
        </p:nvCxnSpPr>
        <p:spPr>
          <a:xfrm>
            <a:off x="2813681" y="1582810"/>
            <a:ext cx="3077153" cy="1430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C99FF4A-A0C1-C6BD-8C90-9133D6E5A87B}"/>
              </a:ext>
            </a:extLst>
          </p:cNvPr>
          <p:cNvCxnSpPr>
            <a:cxnSpLocks/>
            <a:stCxn id="19" idx="4"/>
          </p:cNvCxnSpPr>
          <p:nvPr/>
        </p:nvCxnSpPr>
        <p:spPr>
          <a:xfrm>
            <a:off x="5440709" y="1615434"/>
            <a:ext cx="1767287" cy="1379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BD09D05-C18B-248F-5B49-C425FBCE2FAA}"/>
              </a:ext>
            </a:extLst>
          </p:cNvPr>
          <p:cNvCxnSpPr>
            <a:stCxn id="19" idx="4"/>
            <a:endCxn id="74" idx="0"/>
          </p:cNvCxnSpPr>
          <p:nvPr/>
        </p:nvCxnSpPr>
        <p:spPr>
          <a:xfrm>
            <a:off x="5440709" y="1615434"/>
            <a:ext cx="450125" cy="139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791F499-9B8F-894E-38A6-D12E024C820E}"/>
              </a:ext>
            </a:extLst>
          </p:cNvPr>
          <p:cNvCxnSpPr>
            <a:cxnSpLocks/>
            <a:stCxn id="8" idx="4"/>
            <a:endCxn id="77" idx="0"/>
          </p:cNvCxnSpPr>
          <p:nvPr/>
        </p:nvCxnSpPr>
        <p:spPr>
          <a:xfrm>
            <a:off x="2813681" y="1582810"/>
            <a:ext cx="4376524" cy="141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 Box 3">
            <a:extLst>
              <a:ext uri="{FF2B5EF4-FFF2-40B4-BE49-F238E27FC236}">
                <a16:creationId xmlns:a16="http://schemas.microsoft.com/office/drawing/2014/main" id="{0FEC40F3-FD9C-3AF0-6514-99B0AB761B2F}"/>
              </a:ext>
            </a:extLst>
          </p:cNvPr>
          <p:cNvSpPr txBox="1"/>
          <p:nvPr/>
        </p:nvSpPr>
        <p:spPr>
          <a:xfrm>
            <a:off x="4689800" y="4135748"/>
            <a:ext cx="1540462" cy="382888"/>
          </a:xfrm>
          <a:prstGeom prst="rect">
            <a:avLst/>
          </a:prstGeom>
          <a:solidFill>
            <a:srgbClr val="92D050"/>
          </a:solidFill>
          <a:ln/>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a:spcAft>
                <a:spcPts val="800"/>
              </a:spcAft>
            </a:pPr>
            <a:r>
              <a:rPr lang="en-US" sz="1600" b="1"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 related words</a:t>
            </a:r>
            <a:endParaRPr lang="en-US" sz="16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124" name="Straight Arrow Connector 123">
            <a:extLst>
              <a:ext uri="{FF2B5EF4-FFF2-40B4-BE49-F238E27FC236}">
                <a16:creationId xmlns:a16="http://schemas.microsoft.com/office/drawing/2014/main" id="{753896BF-F220-BAEC-227A-FA7DE83D2D78}"/>
              </a:ext>
            </a:extLst>
          </p:cNvPr>
          <p:cNvCxnSpPr>
            <a:cxnSpLocks/>
            <a:stCxn id="74" idx="4"/>
            <a:endCxn id="122" idx="0"/>
          </p:cNvCxnSpPr>
          <p:nvPr/>
        </p:nvCxnSpPr>
        <p:spPr>
          <a:xfrm flipH="1">
            <a:off x="5460031" y="3706103"/>
            <a:ext cx="430803" cy="4296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Text Box 3">
            <a:extLst>
              <a:ext uri="{FF2B5EF4-FFF2-40B4-BE49-F238E27FC236}">
                <a16:creationId xmlns:a16="http://schemas.microsoft.com/office/drawing/2014/main" id="{174699DD-3512-770E-1071-45FEAA6FD8AE}"/>
              </a:ext>
            </a:extLst>
          </p:cNvPr>
          <p:cNvSpPr txBox="1"/>
          <p:nvPr/>
        </p:nvSpPr>
        <p:spPr>
          <a:xfrm>
            <a:off x="6768683" y="4120758"/>
            <a:ext cx="1540462" cy="382888"/>
          </a:xfrm>
          <a:prstGeom prst="rect">
            <a:avLst/>
          </a:prstGeom>
          <a:solidFill>
            <a:srgbClr val="92D050"/>
          </a:solidFill>
          <a:ln/>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a:spcAft>
                <a:spcPts val="800"/>
              </a:spcAft>
            </a:pPr>
            <a:r>
              <a:rPr lang="en-US" sz="1600" b="1"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 related words</a:t>
            </a:r>
            <a:endParaRPr lang="en-US" sz="16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129" name="Straight Arrow Connector 128">
            <a:extLst>
              <a:ext uri="{FF2B5EF4-FFF2-40B4-BE49-F238E27FC236}">
                <a16:creationId xmlns:a16="http://schemas.microsoft.com/office/drawing/2014/main" id="{7E8A85BE-CCF1-B65D-8568-19750FD524B5}"/>
              </a:ext>
            </a:extLst>
          </p:cNvPr>
          <p:cNvCxnSpPr>
            <a:cxnSpLocks/>
            <a:stCxn id="77" idx="4"/>
            <a:endCxn id="128" idx="0"/>
          </p:cNvCxnSpPr>
          <p:nvPr/>
        </p:nvCxnSpPr>
        <p:spPr>
          <a:xfrm>
            <a:off x="7190205" y="3688099"/>
            <a:ext cx="348709" cy="4326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6C45E448-1CA0-007A-B996-59F0FD3A6ACA}"/>
                  </a:ext>
                </a:extLst>
              </p:cNvPr>
              <p:cNvSpPr txBox="1"/>
              <p:nvPr/>
            </p:nvSpPr>
            <p:spPr>
              <a:xfrm>
                <a:off x="2759400" y="1971291"/>
                <a:ext cx="30385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𝑝</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136" name="TextBox 135">
                <a:extLst>
                  <a:ext uri="{FF2B5EF4-FFF2-40B4-BE49-F238E27FC236}">
                    <a16:creationId xmlns:a16="http://schemas.microsoft.com/office/drawing/2014/main" id="{6C45E448-1CA0-007A-B996-59F0FD3A6ACA}"/>
                  </a:ext>
                </a:extLst>
              </p:cNvPr>
              <p:cNvSpPr txBox="1">
                <a:spLocks noRot="1" noChangeAspect="1" noMove="1" noResize="1" noEditPoints="1" noAdjustHandles="1" noChangeArrowheads="1" noChangeShapeType="1" noTextEdit="1"/>
              </p:cNvSpPr>
              <p:nvPr/>
            </p:nvSpPr>
            <p:spPr>
              <a:xfrm>
                <a:off x="2759400" y="1971291"/>
                <a:ext cx="303859" cy="338554"/>
              </a:xfrm>
              <a:prstGeom prst="rect">
                <a:avLst/>
              </a:prstGeom>
              <a:blipFill>
                <a:blip r:embed="rId3"/>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5478D623-66EA-1DC4-F929-D08A5A7B1728}"/>
                  </a:ext>
                </a:extLst>
              </p:cNvPr>
              <p:cNvSpPr txBox="1"/>
              <p:nvPr/>
            </p:nvSpPr>
            <p:spPr>
              <a:xfrm>
                <a:off x="3156961" y="1882723"/>
                <a:ext cx="30385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𝑝</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137" name="TextBox 136">
                <a:extLst>
                  <a:ext uri="{FF2B5EF4-FFF2-40B4-BE49-F238E27FC236}">
                    <a16:creationId xmlns:a16="http://schemas.microsoft.com/office/drawing/2014/main" id="{5478D623-66EA-1DC4-F929-D08A5A7B1728}"/>
                  </a:ext>
                </a:extLst>
              </p:cNvPr>
              <p:cNvSpPr txBox="1">
                <a:spLocks noRot="1" noChangeAspect="1" noMove="1" noResize="1" noEditPoints="1" noAdjustHandles="1" noChangeArrowheads="1" noChangeShapeType="1" noTextEdit="1"/>
              </p:cNvSpPr>
              <p:nvPr/>
            </p:nvSpPr>
            <p:spPr>
              <a:xfrm>
                <a:off x="3156961" y="1882723"/>
                <a:ext cx="303859" cy="338554"/>
              </a:xfrm>
              <a:prstGeom prst="rect">
                <a:avLst/>
              </a:prstGeom>
              <a:blipFill>
                <a:blip r:embed="rId4"/>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006E1A7F-7FDA-5528-66DD-770AF7E3B292}"/>
                  </a:ext>
                </a:extLst>
              </p:cNvPr>
              <p:cNvSpPr txBox="1"/>
              <p:nvPr/>
            </p:nvSpPr>
            <p:spPr>
              <a:xfrm>
                <a:off x="3790022" y="2554300"/>
                <a:ext cx="30385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𝑝</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138" name="TextBox 137">
                <a:extLst>
                  <a:ext uri="{FF2B5EF4-FFF2-40B4-BE49-F238E27FC236}">
                    <a16:creationId xmlns:a16="http://schemas.microsoft.com/office/drawing/2014/main" id="{006E1A7F-7FDA-5528-66DD-770AF7E3B292}"/>
                  </a:ext>
                </a:extLst>
              </p:cNvPr>
              <p:cNvSpPr txBox="1">
                <a:spLocks noRot="1" noChangeAspect="1" noMove="1" noResize="1" noEditPoints="1" noAdjustHandles="1" noChangeArrowheads="1" noChangeShapeType="1" noTextEdit="1"/>
              </p:cNvSpPr>
              <p:nvPr/>
            </p:nvSpPr>
            <p:spPr>
              <a:xfrm>
                <a:off x="3790022" y="2554300"/>
                <a:ext cx="303859" cy="338554"/>
              </a:xfrm>
              <a:prstGeom prst="rect">
                <a:avLst/>
              </a:prstGeom>
              <a:blipFill>
                <a:blip r:embed="rId3"/>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39653DBF-79C2-4FAF-082A-739B1C8D5BE1}"/>
                  </a:ext>
                </a:extLst>
              </p:cNvPr>
              <p:cNvSpPr txBox="1"/>
              <p:nvPr/>
            </p:nvSpPr>
            <p:spPr>
              <a:xfrm>
                <a:off x="5111569" y="1933739"/>
                <a:ext cx="30385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effectLst/>
                          <a:latin typeface="Cambria Math" panose="02040503050406030204" pitchFamily="18" charset="0"/>
                          <a:cs typeface="Times New Roman" panose="02020603050405020304" pitchFamily="18" charset="0"/>
                        </a:rPr>
                        <m:t>𝑝</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139" name="TextBox 138">
                <a:extLst>
                  <a:ext uri="{FF2B5EF4-FFF2-40B4-BE49-F238E27FC236}">
                    <a16:creationId xmlns:a16="http://schemas.microsoft.com/office/drawing/2014/main" id="{39653DBF-79C2-4FAF-082A-739B1C8D5BE1}"/>
                  </a:ext>
                </a:extLst>
              </p:cNvPr>
              <p:cNvSpPr txBox="1">
                <a:spLocks noRot="1" noChangeAspect="1" noMove="1" noResize="1" noEditPoints="1" noAdjustHandles="1" noChangeArrowheads="1" noChangeShapeType="1" noTextEdit="1"/>
              </p:cNvSpPr>
              <p:nvPr/>
            </p:nvSpPr>
            <p:spPr>
              <a:xfrm>
                <a:off x="5111569" y="1933739"/>
                <a:ext cx="303859" cy="338554"/>
              </a:xfrm>
              <a:prstGeom prst="rect">
                <a:avLst/>
              </a:prstGeom>
              <a:blipFill>
                <a:blip r:embed="rId5"/>
                <a:stretch>
                  <a:fillRect b="-5357"/>
                </a:stretch>
              </a:blipFill>
            </p:spPr>
            <p:txBody>
              <a:bodyPr/>
              <a:lstStyle/>
              <a:p>
                <a:r>
                  <a:rPr lang="en-US">
                    <a:noFill/>
                  </a:rPr>
                  <a:t> </a:t>
                </a:r>
              </a:p>
            </p:txBody>
          </p:sp>
        </mc:Fallback>
      </mc:AlternateContent>
      <p:cxnSp>
        <p:nvCxnSpPr>
          <p:cNvPr id="4" name="Connector: Curved 3">
            <a:extLst>
              <a:ext uri="{FF2B5EF4-FFF2-40B4-BE49-F238E27FC236}">
                <a16:creationId xmlns:a16="http://schemas.microsoft.com/office/drawing/2014/main" id="{FFB075F0-2673-5B53-3C5E-758D4C694C91}"/>
              </a:ext>
            </a:extLst>
          </p:cNvPr>
          <p:cNvCxnSpPr>
            <a:stCxn id="8" idx="1"/>
            <a:endCxn id="8" idx="7"/>
          </p:cNvCxnSpPr>
          <p:nvPr/>
        </p:nvCxnSpPr>
        <p:spPr>
          <a:xfrm rot="5400000" flipH="1" flipV="1">
            <a:off x="2813680" y="741314"/>
            <a:ext cx="12700" cy="504437"/>
          </a:xfrm>
          <a:prstGeom prst="curvedConnector3">
            <a:avLst>
              <a:gd name="adj1" fmla="val 2596094"/>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Curved 9">
            <a:extLst>
              <a:ext uri="{FF2B5EF4-FFF2-40B4-BE49-F238E27FC236}">
                <a16:creationId xmlns:a16="http://schemas.microsoft.com/office/drawing/2014/main" id="{D6BCAC22-1EC5-B6AE-C21D-CF040AA09C69}"/>
              </a:ext>
            </a:extLst>
          </p:cNvPr>
          <p:cNvCxnSpPr>
            <a:cxnSpLocks/>
            <a:stCxn id="19" idx="0"/>
            <a:endCxn id="20" idx="3"/>
          </p:cNvCxnSpPr>
          <p:nvPr/>
        </p:nvCxnSpPr>
        <p:spPr>
          <a:xfrm rot="16200000" flipH="1">
            <a:off x="5435327" y="930433"/>
            <a:ext cx="367453" cy="356691"/>
          </a:xfrm>
          <a:prstGeom prst="curvedConnector4">
            <a:avLst>
              <a:gd name="adj1" fmla="val -62212"/>
              <a:gd name="adj2" fmla="val 16408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72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75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75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75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75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nodeType="withEffect">
                                  <p:stCondLst>
                                    <p:cond delay="25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136"/>
                                        </p:tgtEl>
                                        <p:attrNameLst>
                                          <p:attrName>style.visibility</p:attrName>
                                        </p:attrNameLst>
                                      </p:cBhvr>
                                      <p:to>
                                        <p:strVal val="visible"/>
                                      </p:to>
                                    </p:set>
                                    <p:animEffect transition="in" filter="fade">
                                      <p:cBhvr>
                                        <p:cTn id="58" dur="500"/>
                                        <p:tgtEl>
                                          <p:spTgt spid="136"/>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137"/>
                                        </p:tgtEl>
                                        <p:attrNameLst>
                                          <p:attrName>style.visibility</p:attrName>
                                        </p:attrNameLst>
                                      </p:cBhvr>
                                      <p:to>
                                        <p:strVal val="visible"/>
                                      </p:to>
                                    </p:set>
                                    <p:animEffect transition="in" filter="fade">
                                      <p:cBhvr>
                                        <p:cTn id="61" dur="500"/>
                                        <p:tgtEl>
                                          <p:spTgt spid="1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8"/>
                                        </p:tgtEl>
                                        <p:attrNameLst>
                                          <p:attrName>style.visibility</p:attrName>
                                        </p:attrNameLst>
                                      </p:cBhvr>
                                      <p:to>
                                        <p:strVal val="visible"/>
                                      </p:to>
                                    </p:set>
                                    <p:animEffect transition="in" filter="fade">
                                      <p:cBhvr>
                                        <p:cTn id="72" dur="500"/>
                                        <p:tgtEl>
                                          <p:spTgt spid="1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9"/>
                                        </p:tgtEl>
                                        <p:attrNameLst>
                                          <p:attrName>style.visibility</p:attrName>
                                        </p:attrNameLst>
                                      </p:cBhvr>
                                      <p:to>
                                        <p:strVal val="visible"/>
                                      </p:to>
                                    </p:set>
                                    <p:animEffect transition="in" filter="fade">
                                      <p:cBhvr>
                                        <p:cTn id="75" dur="500"/>
                                        <p:tgtEl>
                                          <p:spTgt spid="1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par>
                                <p:cTn id="84" presetID="10" presetClass="exit" presetSubtype="0" fill="hold" grpId="1" nodeType="withEffect">
                                  <p:stCondLst>
                                    <p:cond delay="250"/>
                                  </p:stCondLst>
                                  <p:childTnLst>
                                    <p:animEffect transition="out" filter="fade">
                                      <p:cBhvr>
                                        <p:cTn id="85" dur="500"/>
                                        <p:tgtEl>
                                          <p:spTgt spid="136"/>
                                        </p:tgtEl>
                                      </p:cBhvr>
                                    </p:animEffect>
                                    <p:set>
                                      <p:cBhvr>
                                        <p:cTn id="86" dur="1" fill="hold">
                                          <p:stCondLst>
                                            <p:cond delay="499"/>
                                          </p:stCondLst>
                                        </p:cTn>
                                        <p:tgtEl>
                                          <p:spTgt spid="136"/>
                                        </p:tgtEl>
                                        <p:attrNameLst>
                                          <p:attrName>style.visibility</p:attrName>
                                        </p:attrNameLst>
                                      </p:cBhvr>
                                      <p:to>
                                        <p:strVal val="hidden"/>
                                      </p:to>
                                    </p:set>
                                  </p:childTnLst>
                                </p:cTn>
                              </p:par>
                              <p:par>
                                <p:cTn id="87" presetID="10" presetClass="exit" presetSubtype="0" fill="hold" grpId="1" nodeType="withEffect">
                                  <p:stCondLst>
                                    <p:cond delay="250"/>
                                  </p:stCondLst>
                                  <p:childTnLst>
                                    <p:animEffect transition="out" filter="fade">
                                      <p:cBhvr>
                                        <p:cTn id="88" dur="500"/>
                                        <p:tgtEl>
                                          <p:spTgt spid="137"/>
                                        </p:tgtEl>
                                      </p:cBhvr>
                                    </p:animEffect>
                                    <p:set>
                                      <p:cBhvr>
                                        <p:cTn id="89" dur="1" fill="hold">
                                          <p:stCondLst>
                                            <p:cond delay="499"/>
                                          </p:stCondLst>
                                        </p:cTn>
                                        <p:tgtEl>
                                          <p:spTgt spid="137"/>
                                        </p:tgtEl>
                                        <p:attrNameLst>
                                          <p:attrName>style.visibility</p:attrName>
                                        </p:attrNameLst>
                                      </p:cBhvr>
                                      <p:to>
                                        <p:strVal val="hidden"/>
                                      </p:to>
                                    </p:set>
                                  </p:childTnLst>
                                </p:cTn>
                              </p:par>
                              <p:par>
                                <p:cTn id="90" presetID="10" presetClass="exit" presetSubtype="0" fill="hold" grpId="1" nodeType="withEffect">
                                  <p:stCondLst>
                                    <p:cond delay="250"/>
                                  </p:stCondLst>
                                  <p:childTnLst>
                                    <p:animEffect transition="out" filter="fade">
                                      <p:cBhvr>
                                        <p:cTn id="91" dur="500"/>
                                        <p:tgtEl>
                                          <p:spTgt spid="138"/>
                                        </p:tgtEl>
                                      </p:cBhvr>
                                    </p:animEffect>
                                    <p:set>
                                      <p:cBhvr>
                                        <p:cTn id="92" dur="1" fill="hold">
                                          <p:stCondLst>
                                            <p:cond delay="499"/>
                                          </p:stCondLst>
                                        </p:cTn>
                                        <p:tgtEl>
                                          <p:spTgt spid="138"/>
                                        </p:tgtEl>
                                        <p:attrNameLst>
                                          <p:attrName>style.visibility</p:attrName>
                                        </p:attrNameLst>
                                      </p:cBhvr>
                                      <p:to>
                                        <p:strVal val="hidden"/>
                                      </p:to>
                                    </p:set>
                                  </p:childTnLst>
                                </p:cTn>
                              </p:par>
                              <p:par>
                                <p:cTn id="93" presetID="10" presetClass="exit" presetSubtype="0" fill="hold" grpId="1" nodeType="withEffect">
                                  <p:stCondLst>
                                    <p:cond delay="250"/>
                                  </p:stCondLst>
                                  <p:childTnLst>
                                    <p:animEffect transition="out" filter="fade">
                                      <p:cBhvr>
                                        <p:cTn id="94" dur="500"/>
                                        <p:tgtEl>
                                          <p:spTgt spid="139"/>
                                        </p:tgtEl>
                                      </p:cBhvr>
                                    </p:animEffect>
                                    <p:set>
                                      <p:cBhvr>
                                        <p:cTn id="95" dur="1" fill="hold">
                                          <p:stCondLst>
                                            <p:cond delay="499"/>
                                          </p:stCondLst>
                                        </p:cTn>
                                        <p:tgtEl>
                                          <p:spTgt spid="13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fade">
                                      <p:cBhvr>
                                        <p:cTn id="100" dur="500"/>
                                        <p:tgtEl>
                                          <p:spTgt spid="103"/>
                                        </p:tgtEl>
                                      </p:cBhvr>
                                    </p:animEffect>
                                  </p:childTnLst>
                                </p:cTn>
                              </p:par>
                              <p:par>
                                <p:cTn id="101" presetID="10"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animEffect transition="in" filter="fade">
                                      <p:cBhvr>
                                        <p:cTn id="103" dur="500"/>
                                        <p:tgtEl>
                                          <p:spTgt spid="8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1"/>
                                        </p:tgtEl>
                                        <p:attrNameLst>
                                          <p:attrName>style.visibility</p:attrName>
                                        </p:attrNameLst>
                                      </p:cBhvr>
                                      <p:to>
                                        <p:strVal val="visible"/>
                                      </p:to>
                                    </p:set>
                                    <p:animEffect transition="in" filter="fade">
                                      <p:cBhvr>
                                        <p:cTn id="108" dur="500"/>
                                        <p:tgtEl>
                                          <p:spTgt spid="101"/>
                                        </p:tgtEl>
                                      </p:cBhvr>
                                    </p:animEffect>
                                  </p:childTnLst>
                                </p:cTn>
                              </p:par>
                              <p:par>
                                <p:cTn id="109" presetID="10" presetClass="entr" presetSubtype="0"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500"/>
                                        <p:tgtEl>
                                          <p:spTgt spid="9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22"/>
                                        </p:tgtEl>
                                        <p:attrNameLst>
                                          <p:attrName>style.visibility</p:attrName>
                                        </p:attrNameLst>
                                      </p:cBhvr>
                                      <p:to>
                                        <p:strVal val="visible"/>
                                      </p:to>
                                    </p:set>
                                    <p:animEffect transition="in" filter="fade">
                                      <p:cBhvr>
                                        <p:cTn id="116" dur="500"/>
                                        <p:tgtEl>
                                          <p:spTgt spid="122"/>
                                        </p:tgtEl>
                                      </p:cBhvr>
                                    </p:animEffect>
                                  </p:childTnLst>
                                </p:cTn>
                              </p:par>
                              <p:par>
                                <p:cTn id="117" presetID="10" presetClass="entr" presetSubtype="0" fill="hold" nodeType="withEffect">
                                  <p:stCondLst>
                                    <p:cond delay="500"/>
                                  </p:stCondLst>
                                  <p:childTnLst>
                                    <p:set>
                                      <p:cBhvr>
                                        <p:cTn id="118" dur="1" fill="hold">
                                          <p:stCondLst>
                                            <p:cond delay="0"/>
                                          </p:stCondLst>
                                        </p:cTn>
                                        <p:tgtEl>
                                          <p:spTgt spid="124"/>
                                        </p:tgtEl>
                                        <p:attrNameLst>
                                          <p:attrName>style.visibility</p:attrName>
                                        </p:attrNameLst>
                                      </p:cBhvr>
                                      <p:to>
                                        <p:strVal val="visible"/>
                                      </p:to>
                                    </p:set>
                                    <p:animEffect transition="in" filter="fade">
                                      <p:cBhvr>
                                        <p:cTn id="119" dur="500"/>
                                        <p:tgtEl>
                                          <p:spTgt spid="124"/>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 calcmode="lin" valueType="num">
                                      <p:cBhvr additive="base">
                                        <p:cTn id="124" dur="500" fill="hold"/>
                                        <p:tgtEl>
                                          <p:spTgt spid="128"/>
                                        </p:tgtEl>
                                        <p:attrNameLst>
                                          <p:attrName>ppt_x</p:attrName>
                                        </p:attrNameLst>
                                      </p:cBhvr>
                                      <p:tavLst>
                                        <p:tav tm="0">
                                          <p:val>
                                            <p:strVal val="#ppt_x"/>
                                          </p:val>
                                        </p:tav>
                                        <p:tav tm="100000">
                                          <p:val>
                                            <p:strVal val="#ppt_x"/>
                                          </p:val>
                                        </p:tav>
                                      </p:tavLst>
                                    </p:anim>
                                    <p:anim calcmode="lin" valueType="num">
                                      <p:cBhvr additive="base">
                                        <p:cTn id="125" dur="500" fill="hold"/>
                                        <p:tgtEl>
                                          <p:spTgt spid="128"/>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250"/>
                                  </p:stCondLst>
                                  <p:childTnLst>
                                    <p:set>
                                      <p:cBhvr>
                                        <p:cTn id="127" dur="1" fill="hold">
                                          <p:stCondLst>
                                            <p:cond delay="0"/>
                                          </p:stCondLst>
                                        </p:cTn>
                                        <p:tgtEl>
                                          <p:spTgt spid="129"/>
                                        </p:tgtEl>
                                        <p:attrNameLst>
                                          <p:attrName>style.visibility</p:attrName>
                                        </p:attrNameLst>
                                      </p:cBhvr>
                                      <p:to>
                                        <p:strVal val="visible"/>
                                      </p:to>
                                    </p:set>
                                    <p:anim calcmode="lin" valueType="num">
                                      <p:cBhvr additive="base">
                                        <p:cTn id="128" dur="500" fill="hold"/>
                                        <p:tgtEl>
                                          <p:spTgt spid="129"/>
                                        </p:tgtEl>
                                        <p:attrNameLst>
                                          <p:attrName>ppt_x</p:attrName>
                                        </p:attrNameLst>
                                      </p:cBhvr>
                                      <p:tavLst>
                                        <p:tav tm="0">
                                          <p:val>
                                            <p:strVal val="#ppt_x"/>
                                          </p:val>
                                        </p:tav>
                                        <p:tav tm="100000">
                                          <p:val>
                                            <p:strVal val="#ppt_x"/>
                                          </p:val>
                                        </p:tav>
                                      </p:tavLst>
                                    </p:anim>
                                    <p:anim calcmode="lin" valueType="num">
                                      <p:cBhvr additive="base">
                                        <p:cTn id="129"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8" grpId="0" animBg="1"/>
      <p:bldP spid="136" grpId="0"/>
      <p:bldP spid="136" grpId="1"/>
      <p:bldP spid="137" grpId="0"/>
      <p:bldP spid="137" grpId="1"/>
      <p:bldP spid="138" grpId="0"/>
      <p:bldP spid="138" grpId="1"/>
      <p:bldP spid="139" grpId="0"/>
      <p:bldP spid="139"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67B61-24BB-ED4A-FC64-2F12B9DC64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B2F203-0B62-FD17-DB15-2ED88EBDDCD9}"/>
              </a:ext>
            </a:extLst>
          </p:cNvPr>
          <p:cNvSpPr>
            <a:spLocks noGrp="1"/>
          </p:cNvSpPr>
          <p:nvPr>
            <p:ph type="sldNum" idx="12"/>
          </p:nvPr>
        </p:nvSpPr>
        <p:spPr/>
        <p:txBody>
          <a:bodyPr/>
          <a:lstStyle/>
          <a:p>
            <a:fld id="{00000000-1234-1234-1234-123412341234}" type="slidenum">
              <a:rPr lang="en" sz="1400" smtClean="0"/>
              <a:pPr/>
              <a:t>46</a:t>
            </a:fld>
            <a:endParaRPr lang="en" sz="1400"/>
          </a:p>
        </p:txBody>
      </p:sp>
      <p:grpSp>
        <p:nvGrpSpPr>
          <p:cNvPr id="22" name="Group 21">
            <a:extLst>
              <a:ext uri="{FF2B5EF4-FFF2-40B4-BE49-F238E27FC236}">
                <a16:creationId xmlns:a16="http://schemas.microsoft.com/office/drawing/2014/main" id="{DD5AA45D-CB4B-D6E9-31D0-6C893E631E22}"/>
              </a:ext>
            </a:extLst>
          </p:cNvPr>
          <p:cNvGrpSpPr/>
          <p:nvPr/>
        </p:nvGrpSpPr>
        <p:grpSpPr>
          <a:xfrm>
            <a:off x="1283287" y="1152966"/>
            <a:ext cx="6463593" cy="2919238"/>
            <a:chOff x="1828482" y="1022337"/>
            <a:chExt cx="5662783" cy="2726135"/>
          </a:xfrm>
        </p:grpSpPr>
        <p:grpSp>
          <p:nvGrpSpPr>
            <p:cNvPr id="3" name="Group 2">
              <a:extLst>
                <a:ext uri="{FF2B5EF4-FFF2-40B4-BE49-F238E27FC236}">
                  <a16:creationId xmlns:a16="http://schemas.microsoft.com/office/drawing/2014/main" id="{AB20BE60-D145-F035-38FF-746D738B6DBF}"/>
                </a:ext>
              </a:extLst>
            </p:cNvPr>
            <p:cNvGrpSpPr/>
            <p:nvPr/>
          </p:nvGrpSpPr>
          <p:grpSpPr>
            <a:xfrm>
              <a:off x="4010025" y="1022337"/>
              <a:ext cx="867409" cy="700034"/>
              <a:chOff x="0" y="0"/>
              <a:chExt cx="813308" cy="655408"/>
            </a:xfrm>
            <a:solidFill>
              <a:srgbClr val="FF9900"/>
            </a:solidFill>
            <a:effectLst/>
          </p:grpSpPr>
          <p:sp>
            <p:nvSpPr>
              <p:cNvPr id="16" name="Oval 15">
                <a:extLst>
                  <a:ext uri="{FF2B5EF4-FFF2-40B4-BE49-F238E27FC236}">
                    <a16:creationId xmlns:a16="http://schemas.microsoft.com/office/drawing/2014/main" id="{31F88124-227A-F5D2-F648-C684EDD80723}"/>
                  </a:ext>
                </a:extLst>
              </p:cNvPr>
              <p:cNvSpPr/>
              <p:nvPr/>
            </p:nvSpPr>
            <p:spPr>
              <a:xfrm>
                <a:off x="0" y="0"/>
                <a:ext cx="671265" cy="655408"/>
              </a:xfrm>
              <a:prstGeom prst="ellipse">
                <a:avLst/>
              </a:prstGeom>
              <a:grpFill/>
              <a:ln>
                <a:solidFill>
                  <a:srgbClr val="FF6600"/>
                </a:solidFill>
              </a:ln>
            </p:spPr>
            <p:style>
              <a:lnRef idx="2">
                <a:schemeClr val="accent4">
                  <a:shade val="15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274320" algn="ctr">
                  <a:lnSpc>
                    <a:spcPct val="150000"/>
                  </a:lnSpc>
                  <a:spcAft>
                    <a:spcPts val="800"/>
                  </a:spcAft>
                </a:pPr>
                <a:r>
                  <a:rPr lang="en-US" kern="100">
                    <a:effectLst/>
                    <a:latin typeface="Times New Roman" panose="02020603050405020304" pitchFamily="18" charset="0"/>
                    <a:ea typeface="Aptos" panose="020B0004020202020204" pitchFamily="34" charset="0"/>
                    <a:cs typeface="Times New Roman" panose="02020603050405020304" pitchFamily="18" charset="0"/>
                  </a:rPr>
                  <a:t> </a:t>
                </a:r>
              </a:p>
            </p:txBody>
          </p:sp>
          <p:sp>
            <p:nvSpPr>
              <p:cNvPr id="17" name="Text Box 3">
                <a:extLst>
                  <a:ext uri="{FF2B5EF4-FFF2-40B4-BE49-F238E27FC236}">
                    <a16:creationId xmlns:a16="http://schemas.microsoft.com/office/drawing/2014/main" id="{9A439A47-61C4-D36C-940E-8C6940999D4C}"/>
                  </a:ext>
                </a:extLst>
              </p:cNvPr>
              <p:cNvSpPr txBox="1"/>
              <p:nvPr/>
            </p:nvSpPr>
            <p:spPr>
              <a:xfrm>
                <a:off x="31638" y="84829"/>
                <a:ext cx="781670" cy="5439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just">
                  <a:lnSpc>
                    <a:spcPct val="150000"/>
                  </a:lnSpc>
                  <a:spcAft>
                    <a:spcPts val="800"/>
                  </a:spcAft>
                </a:pPr>
                <a:r>
                  <a:rPr lang="en-US" sz="18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Bride</a:t>
                </a:r>
                <a:endParaRPr lang="en-US" kern="100">
                  <a:effectLst/>
                  <a:latin typeface="Times New Roman" panose="02020603050405020304" pitchFamily="18" charset="0"/>
                  <a:ea typeface="Aptos" panose="020B0004020202020204" pitchFamily="34"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572B7EC6-CF84-82B0-6365-287151CF3C64}"/>
                </a:ext>
              </a:extLst>
            </p:cNvPr>
            <p:cNvGrpSpPr/>
            <p:nvPr/>
          </p:nvGrpSpPr>
          <p:grpSpPr>
            <a:xfrm>
              <a:off x="5389322" y="2071618"/>
              <a:ext cx="2101943" cy="936766"/>
              <a:chOff x="0" y="0"/>
              <a:chExt cx="2484120" cy="940828"/>
            </a:xfrm>
            <a:solidFill>
              <a:srgbClr val="92D050"/>
            </a:solidFill>
          </p:grpSpPr>
          <p:sp>
            <p:nvSpPr>
              <p:cNvPr id="14" name="Rectangle: Rounded Corners 13">
                <a:extLst>
                  <a:ext uri="{FF2B5EF4-FFF2-40B4-BE49-F238E27FC236}">
                    <a16:creationId xmlns:a16="http://schemas.microsoft.com/office/drawing/2014/main" id="{85055DD9-A453-0198-F6C4-E7FB0E09DE24}"/>
                  </a:ext>
                </a:extLst>
              </p:cNvPr>
              <p:cNvSpPr/>
              <p:nvPr/>
            </p:nvSpPr>
            <p:spPr>
              <a:xfrm>
                <a:off x="0" y="0"/>
                <a:ext cx="2484120" cy="940828"/>
              </a:xfrm>
              <a:prstGeom prst="roundRect">
                <a:avLst/>
              </a:prstGeom>
              <a:grpFill/>
              <a:ln w="38100">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600"/>
              </a:p>
            </p:txBody>
          </p:sp>
          <p:sp>
            <p:nvSpPr>
              <p:cNvPr id="15" name="Text Box 3">
                <a:extLst>
                  <a:ext uri="{FF2B5EF4-FFF2-40B4-BE49-F238E27FC236}">
                    <a16:creationId xmlns:a16="http://schemas.microsoft.com/office/drawing/2014/main" id="{A21E90F2-3930-9538-2840-FB080EECA7C4}"/>
                  </a:ext>
                </a:extLst>
              </p:cNvPr>
              <p:cNvSpPr txBox="1"/>
              <p:nvPr/>
            </p:nvSpPr>
            <p:spPr>
              <a:xfrm>
                <a:off x="84569" y="5283"/>
                <a:ext cx="2325370" cy="919417"/>
              </a:xfrm>
              <a:prstGeom prst="rect">
                <a:avLst/>
              </a:prstGeom>
              <a:noFill/>
              <a:ln w="38100">
                <a:noFill/>
              </a:ln>
            </p:spPr>
            <p:style>
              <a:lnRef idx="2">
                <a:schemeClr val="accent6">
                  <a:shade val="15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just">
                  <a:lnSpc>
                    <a:spcPct val="115000"/>
                  </a:lnSpc>
                  <a:spcAft>
                    <a:spcPts val="800"/>
                  </a:spcAft>
                </a:pPr>
                <a:r>
                  <a:rPr lang="en-US" sz="1600" b="1" kern="100" err="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honeymooney</a:t>
                </a:r>
                <a:r>
                  <a:rPr lang="en-US" sz="1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 groom, bridegroom, spouse, partner</a:t>
                </a:r>
                <a:endParaRPr lang="en-US" sz="1600" kern="100">
                  <a:effectLst/>
                  <a:latin typeface="Times New Roman" panose="02020603050405020304" pitchFamily="18" charset="0"/>
                  <a:ea typeface="Aptos" panose="020B0004020202020204" pitchFamily="34" charset="0"/>
                  <a:cs typeface="Times New Roman" panose="02020603050405020304" pitchFamily="18" charset="0"/>
                </a:endParaRPr>
              </a:p>
            </p:txBody>
          </p:sp>
        </p:grpSp>
        <p:sp>
          <p:nvSpPr>
            <p:cNvPr id="13" name="Text Box 3">
              <a:extLst>
                <a:ext uri="{FF2B5EF4-FFF2-40B4-BE49-F238E27FC236}">
                  <a16:creationId xmlns:a16="http://schemas.microsoft.com/office/drawing/2014/main" id="{1C469AE9-E3BE-B8EA-1636-2165407C7A33}"/>
                </a:ext>
              </a:extLst>
            </p:cNvPr>
            <p:cNvSpPr txBox="1"/>
            <p:nvPr/>
          </p:nvSpPr>
          <p:spPr>
            <a:xfrm>
              <a:off x="3852007" y="2321981"/>
              <a:ext cx="1042370" cy="797629"/>
            </a:xfrm>
            <a:prstGeom prst="rect">
              <a:avLst/>
            </a:prstGeom>
            <a:solidFill>
              <a:schemeClr val="bg1">
                <a:lumMod val="7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ctr">
                <a:spcAft>
                  <a:spcPts val="800"/>
                </a:spcAft>
                <a:buNone/>
              </a:pPr>
              <a:r>
                <a:rPr lang="en-US" sz="1600" b="1" kern="100" dirty="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#eagerness#joy</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642143F0-0256-ABAF-CE39-F71C64FD2A0D}"/>
                </a:ext>
              </a:extLst>
            </p:cNvPr>
            <p:cNvGrpSpPr/>
            <p:nvPr/>
          </p:nvGrpSpPr>
          <p:grpSpPr>
            <a:xfrm>
              <a:off x="1828482" y="2169267"/>
              <a:ext cx="1636015" cy="876934"/>
              <a:chOff x="0" y="0"/>
              <a:chExt cx="1181079" cy="750548"/>
            </a:xfrm>
            <a:effectLst/>
          </p:grpSpPr>
          <p:sp>
            <p:nvSpPr>
              <p:cNvPr id="10" name="Rectangle: Rounded Corners 9">
                <a:extLst>
                  <a:ext uri="{FF2B5EF4-FFF2-40B4-BE49-F238E27FC236}">
                    <a16:creationId xmlns:a16="http://schemas.microsoft.com/office/drawing/2014/main" id="{6B07E1F9-3BA1-E91A-2F16-EB414FED6F6F}"/>
                  </a:ext>
                </a:extLst>
              </p:cNvPr>
              <p:cNvSpPr/>
              <p:nvPr/>
            </p:nvSpPr>
            <p:spPr>
              <a:xfrm>
                <a:off x="0" y="0"/>
                <a:ext cx="1083538" cy="750548"/>
              </a:xfrm>
              <a:prstGeom prst="roundRect">
                <a:avLst/>
              </a:prstGeom>
              <a:solidFill>
                <a:schemeClr val="accent2">
                  <a:lumMod val="90000"/>
                </a:schemeClr>
              </a:solidFill>
              <a:ln>
                <a:solidFill>
                  <a:schemeClr val="accent2">
                    <a:lumMod val="50000"/>
                  </a:schemeClr>
                </a:solidFill>
              </a:ln>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600"/>
              </a:p>
            </p:txBody>
          </p:sp>
          <p:sp>
            <p:nvSpPr>
              <p:cNvPr id="11" name="Text Box 3">
                <a:extLst>
                  <a:ext uri="{FF2B5EF4-FFF2-40B4-BE49-F238E27FC236}">
                    <a16:creationId xmlns:a16="http://schemas.microsoft.com/office/drawing/2014/main" id="{4FB56F56-22DE-3B59-5192-E5663BFB65C9}"/>
                  </a:ext>
                </a:extLst>
              </p:cNvPr>
              <p:cNvSpPr txBox="1"/>
              <p:nvPr/>
            </p:nvSpPr>
            <p:spPr>
              <a:xfrm>
                <a:off x="86974" y="45311"/>
                <a:ext cx="1094105" cy="705237"/>
              </a:xfrm>
              <a:prstGeom prst="rect">
                <a:avLst/>
              </a:prstGeom>
              <a:noFill/>
              <a:ln>
                <a:noFill/>
              </a:ln>
            </p:spPr>
            <p:style>
              <a:lnRef idx="3">
                <a:schemeClr val="lt1"/>
              </a:lnRef>
              <a:fillRef idx="1">
                <a:schemeClr val="accent3"/>
              </a:fillRef>
              <a:effectRef idx="1">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just">
                  <a:spcAft>
                    <a:spcPts val="800"/>
                  </a:spcAft>
                </a:pPr>
                <a:r>
                  <a:rPr lang="en-US" sz="1600" b="1" kern="100">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Engagement, Excitement, Happiness, …</a:t>
                </a:r>
                <a:endParaRPr lang="en-US" sz="1600" kern="100">
                  <a:effectLst/>
                  <a:latin typeface="Times New Roman" panose="02020603050405020304" pitchFamily="18" charset="0"/>
                  <a:ea typeface="Aptos" panose="020B000402020202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85EBA7DD-BEAF-DDB1-5F99-AAFB00367861}"/>
                </a:ext>
              </a:extLst>
            </p:cNvPr>
            <p:cNvGrpSpPr/>
            <p:nvPr/>
          </p:nvGrpSpPr>
          <p:grpSpPr>
            <a:xfrm>
              <a:off x="5701841" y="3348679"/>
              <a:ext cx="1539231" cy="399793"/>
              <a:chOff x="0" y="0"/>
              <a:chExt cx="1098287" cy="750548"/>
            </a:xfrm>
          </p:grpSpPr>
          <p:sp>
            <p:nvSpPr>
              <p:cNvPr id="8" name="Rectangle: Rounded Corners 7">
                <a:extLst>
                  <a:ext uri="{FF2B5EF4-FFF2-40B4-BE49-F238E27FC236}">
                    <a16:creationId xmlns:a16="http://schemas.microsoft.com/office/drawing/2014/main" id="{8FDD6806-354A-D5FD-0FFF-09A63D262943}"/>
                  </a:ext>
                </a:extLst>
              </p:cNvPr>
              <p:cNvSpPr/>
              <p:nvPr/>
            </p:nvSpPr>
            <p:spPr>
              <a:xfrm>
                <a:off x="0" y="0"/>
                <a:ext cx="1083538" cy="75054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600"/>
              </a:p>
            </p:txBody>
          </p:sp>
          <p:sp>
            <p:nvSpPr>
              <p:cNvPr id="9" name="Text Box 3">
                <a:extLst>
                  <a:ext uri="{FF2B5EF4-FFF2-40B4-BE49-F238E27FC236}">
                    <a16:creationId xmlns:a16="http://schemas.microsoft.com/office/drawing/2014/main" id="{2879F2AC-81F4-A09C-9414-EA6E7CF6805D}"/>
                  </a:ext>
                </a:extLst>
              </p:cNvPr>
              <p:cNvSpPr txBox="1"/>
              <p:nvPr/>
            </p:nvSpPr>
            <p:spPr>
              <a:xfrm>
                <a:off x="4182" y="23574"/>
                <a:ext cx="1094105" cy="671264"/>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l">
                  <a:spcAft>
                    <a:spcPts val="800"/>
                  </a:spcAft>
                </a:pPr>
                <a:r>
                  <a:rPr lang="en-US" sz="1600" b="1"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 related words</a:t>
                </a:r>
                <a:endParaRPr lang="en-US" sz="1600" kern="10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grpSp>
        <p:sp>
          <p:nvSpPr>
            <p:cNvPr id="18" name="Oval 17">
              <a:extLst>
                <a:ext uri="{FF2B5EF4-FFF2-40B4-BE49-F238E27FC236}">
                  <a16:creationId xmlns:a16="http://schemas.microsoft.com/office/drawing/2014/main" id="{D79C8BC2-2E1E-4E3E-7631-9BEE812D3521}"/>
                </a:ext>
              </a:extLst>
            </p:cNvPr>
            <p:cNvSpPr/>
            <p:nvPr/>
          </p:nvSpPr>
          <p:spPr>
            <a:xfrm>
              <a:off x="5460880" y="2629212"/>
              <a:ext cx="775214" cy="359097"/>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cxnSp>
          <p:nvCxnSpPr>
            <p:cNvPr id="20" name="Straight Arrow Connector 19">
              <a:extLst>
                <a:ext uri="{FF2B5EF4-FFF2-40B4-BE49-F238E27FC236}">
                  <a16:creationId xmlns:a16="http://schemas.microsoft.com/office/drawing/2014/main" id="{B436AABC-0DE8-306C-2296-3F7CC9F6B6DE}"/>
                </a:ext>
              </a:extLst>
            </p:cNvPr>
            <p:cNvCxnSpPr>
              <a:cxnSpLocks/>
              <a:stCxn id="18" idx="4"/>
              <a:endCxn id="9" idx="0"/>
            </p:cNvCxnSpPr>
            <p:nvPr/>
          </p:nvCxnSpPr>
          <p:spPr>
            <a:xfrm>
              <a:off x="5848487" y="2988309"/>
              <a:ext cx="625900" cy="3729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1E4B897-5DA5-AA38-5865-CE3F3D88F57B}"/>
                </a:ext>
              </a:extLst>
            </p:cNvPr>
            <p:cNvCxnSpPr>
              <a:cxnSpLocks/>
              <a:stCxn id="16" idx="4"/>
              <a:endCxn id="13" idx="0"/>
            </p:cNvCxnSpPr>
            <p:nvPr/>
          </p:nvCxnSpPr>
          <p:spPr>
            <a:xfrm>
              <a:off x="4367984" y="1722371"/>
              <a:ext cx="5208" cy="599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A461676-E65F-BA5F-36DD-9E33094242D8}"/>
                </a:ext>
              </a:extLst>
            </p:cNvPr>
            <p:cNvCxnSpPr>
              <a:cxnSpLocks/>
              <a:endCxn id="15" idx="0"/>
            </p:cNvCxnSpPr>
            <p:nvPr/>
          </p:nvCxnSpPr>
          <p:spPr>
            <a:xfrm>
              <a:off x="4707735" y="1408486"/>
              <a:ext cx="1736953" cy="66839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B5EDAEF2-A0EB-2154-E855-30AFC79D0ACD}"/>
                </a:ext>
              </a:extLst>
            </p:cNvPr>
            <p:cNvCxnSpPr>
              <a:cxnSpLocks/>
              <a:stCxn id="16" idx="2"/>
              <a:endCxn id="10" idx="0"/>
            </p:cNvCxnSpPr>
            <p:nvPr/>
          </p:nvCxnSpPr>
          <p:spPr>
            <a:xfrm rot="10800000" flipV="1">
              <a:off x="2578933" y="1372354"/>
              <a:ext cx="1431092" cy="79691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1" name="Title 1">
            <a:extLst>
              <a:ext uri="{FF2B5EF4-FFF2-40B4-BE49-F238E27FC236}">
                <a16:creationId xmlns:a16="http://schemas.microsoft.com/office/drawing/2014/main" id="{32366C59-C4BC-A389-00BF-793BD1E52160}"/>
              </a:ext>
            </a:extLst>
          </p:cNvPr>
          <p:cNvSpPr txBox="1">
            <a:spLocks/>
          </p:cNvSpPr>
          <p:nvPr/>
        </p:nvSpPr>
        <p:spPr>
          <a:xfrm>
            <a:off x="566016" y="377782"/>
            <a:ext cx="3588590" cy="493691"/>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300" b="1">
                <a:solidFill>
                  <a:schemeClr val="accent1"/>
                </a:solidFill>
                <a:latin typeface="Roboto Slab"/>
                <a:ea typeface="Roboto Slab"/>
                <a:cs typeface="Roboto Slab"/>
              </a:rPr>
              <a:t>3. Knowledge graph</a:t>
            </a:r>
            <a:endParaRPr lang="vi-VN" sz="2300" b="1">
              <a:solidFill>
                <a:schemeClr val="accent1"/>
              </a:solidFill>
              <a:latin typeface="Roboto Slab"/>
              <a:ea typeface="Roboto Slab"/>
              <a:cs typeface="Roboto Slab"/>
              <a:sym typeface="Roboto Slab"/>
            </a:endParaRPr>
          </a:p>
        </p:txBody>
      </p:sp>
      <p:sp>
        <p:nvSpPr>
          <p:cNvPr id="24" name="TextBox 23">
            <a:extLst>
              <a:ext uri="{FF2B5EF4-FFF2-40B4-BE49-F238E27FC236}">
                <a16:creationId xmlns:a16="http://schemas.microsoft.com/office/drawing/2014/main" id="{79B26ABF-F42C-A5F4-C469-8BD683B56D04}"/>
              </a:ext>
            </a:extLst>
          </p:cNvPr>
          <p:cNvSpPr txBox="1"/>
          <p:nvPr/>
        </p:nvSpPr>
        <p:spPr>
          <a:xfrm>
            <a:off x="4153145" y="1916832"/>
            <a:ext cx="1276220" cy="307777"/>
          </a:xfrm>
          <a:prstGeom prst="rect">
            <a:avLst/>
          </a:prstGeom>
          <a:noFill/>
        </p:spPr>
        <p:txBody>
          <a:bodyPr wrap="square">
            <a:spAutoFit/>
          </a:bodyPr>
          <a:lstStyle/>
          <a:p>
            <a:r>
              <a:rPr lang="vi-VN" err="1"/>
              <a:t>Pleasantn</a:t>
            </a:r>
            <a:r>
              <a:rPr lang="en-US"/>
              <a:t>ess</a:t>
            </a:r>
          </a:p>
        </p:txBody>
      </p:sp>
      <p:sp>
        <p:nvSpPr>
          <p:cNvPr id="27" name="TextBox 26">
            <a:extLst>
              <a:ext uri="{FF2B5EF4-FFF2-40B4-BE49-F238E27FC236}">
                <a16:creationId xmlns:a16="http://schemas.microsoft.com/office/drawing/2014/main" id="{85A7509E-9D16-4543-E91A-373425F5EC97}"/>
              </a:ext>
            </a:extLst>
          </p:cNvPr>
          <p:cNvSpPr txBox="1"/>
          <p:nvPr/>
        </p:nvSpPr>
        <p:spPr>
          <a:xfrm>
            <a:off x="4550101" y="1288995"/>
            <a:ext cx="856382" cy="307777"/>
          </a:xfrm>
          <a:prstGeom prst="rect">
            <a:avLst/>
          </a:prstGeom>
          <a:noFill/>
        </p:spPr>
        <p:txBody>
          <a:bodyPr wrap="square">
            <a:spAutoFit/>
          </a:bodyPr>
          <a:lstStyle/>
          <a:p>
            <a:r>
              <a:rPr lang="en-US"/>
              <a:t>Polarity</a:t>
            </a:r>
          </a:p>
        </p:txBody>
      </p:sp>
      <p:sp>
        <p:nvSpPr>
          <p:cNvPr id="29" name="TextBox 28">
            <a:extLst>
              <a:ext uri="{FF2B5EF4-FFF2-40B4-BE49-F238E27FC236}">
                <a16:creationId xmlns:a16="http://schemas.microsoft.com/office/drawing/2014/main" id="{EF2C3161-FD5A-7BDD-9636-90D71A27F63B}"/>
              </a:ext>
            </a:extLst>
          </p:cNvPr>
          <p:cNvSpPr txBox="1"/>
          <p:nvPr/>
        </p:nvSpPr>
        <p:spPr>
          <a:xfrm>
            <a:off x="1622716" y="1215785"/>
            <a:ext cx="2489591" cy="307777"/>
          </a:xfrm>
          <a:prstGeom prst="rect">
            <a:avLst/>
          </a:prstGeom>
          <a:noFill/>
        </p:spPr>
        <p:txBody>
          <a:bodyPr wrap="square">
            <a:spAutoFit/>
          </a:bodyPr>
          <a:lstStyle/>
          <a:p>
            <a:r>
              <a:rPr lang="en-US" sz="1400">
                <a:solidFill>
                  <a:schemeClr val="tx1"/>
                </a:solidFill>
                <a:latin typeface="Roboto Slab"/>
                <a:ea typeface="Roboto Slab"/>
                <a:cs typeface="Roboto Slab"/>
                <a:sym typeface="Roboto Slab"/>
              </a:rPr>
              <a:t>Co-occurrence Formula</a:t>
            </a:r>
            <a:endParaRPr lang="en-US"/>
          </a:p>
        </p:txBody>
      </p:sp>
      <p:sp>
        <p:nvSpPr>
          <p:cNvPr id="30" name="TextBox 29">
            <a:extLst>
              <a:ext uri="{FF2B5EF4-FFF2-40B4-BE49-F238E27FC236}">
                <a16:creationId xmlns:a16="http://schemas.microsoft.com/office/drawing/2014/main" id="{62F5DD21-C6C4-677C-9B89-6D0C51A07F16}"/>
              </a:ext>
            </a:extLst>
          </p:cNvPr>
          <p:cNvSpPr txBox="1"/>
          <p:nvPr/>
        </p:nvSpPr>
        <p:spPr>
          <a:xfrm>
            <a:off x="6274334" y="3304069"/>
            <a:ext cx="856382" cy="307777"/>
          </a:xfrm>
          <a:prstGeom prst="rect">
            <a:avLst/>
          </a:prstGeom>
          <a:noFill/>
        </p:spPr>
        <p:txBody>
          <a:bodyPr wrap="square">
            <a:spAutoFit/>
          </a:bodyPr>
          <a:lstStyle/>
          <a:p>
            <a:r>
              <a:rPr lang="en-US"/>
              <a:t>Polarity</a:t>
            </a:r>
          </a:p>
        </p:txBody>
      </p:sp>
      <p:sp>
        <p:nvSpPr>
          <p:cNvPr id="23" name="Slide Number Placeholder 4">
            <a:extLst>
              <a:ext uri="{FF2B5EF4-FFF2-40B4-BE49-F238E27FC236}">
                <a16:creationId xmlns:a16="http://schemas.microsoft.com/office/drawing/2014/main" id="{3E895A39-971F-D276-ADD8-2C0D8C9293FC}"/>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46</a:t>
            </a:fld>
            <a:endParaRPr lang="en-US" sz="1400" dirty="0"/>
          </a:p>
        </p:txBody>
      </p:sp>
    </p:spTree>
    <p:extLst>
      <p:ext uri="{BB962C8B-B14F-4D97-AF65-F5344CB8AC3E}">
        <p14:creationId xmlns:p14="http://schemas.microsoft.com/office/powerpoint/2010/main" val="1064042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170BDC-F516-B97B-BB44-CCBB57BB61A7}"/>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E0CB5636-51AF-1F15-28CD-16A8EC754BAC}"/>
              </a:ext>
            </a:extLst>
          </p:cNvPr>
          <p:cNvSpPr txBox="1">
            <a:spLocks/>
          </p:cNvSpPr>
          <p:nvPr/>
        </p:nvSpPr>
        <p:spPr>
          <a:xfrm>
            <a:off x="566016" y="377782"/>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2" name="Content Placeholder 2">
            <a:extLst>
              <a:ext uri="{FF2B5EF4-FFF2-40B4-BE49-F238E27FC236}">
                <a16:creationId xmlns:a16="http://schemas.microsoft.com/office/drawing/2014/main" id="{16A57260-429F-B5A6-F12E-AE433F987440}"/>
              </a:ext>
            </a:extLst>
          </p:cNvPr>
          <p:cNvSpPr txBox="1">
            <a:spLocks/>
          </p:cNvSpPr>
          <p:nvPr/>
        </p:nvSpPr>
        <p:spPr>
          <a:xfrm>
            <a:off x="566016" y="885791"/>
            <a:ext cx="7025411"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a:solidFill>
                  <a:schemeClr val="tx1"/>
                </a:solidFill>
                <a:latin typeface="Roboto Slab"/>
                <a:ea typeface="Roboto Slab"/>
                <a:cs typeface="Roboto Slab"/>
                <a:sym typeface="Roboto Slab"/>
              </a:rPr>
              <a:t>GIN model</a:t>
            </a:r>
            <a:endParaRPr lang="vi-VN" sz="1800">
              <a:solidFill>
                <a:schemeClr val="tx1"/>
              </a:solidFill>
              <a:latin typeface="Roboto Slab"/>
              <a:ea typeface="Roboto Slab"/>
              <a:cs typeface="Roboto Slab"/>
              <a:sym typeface="Roboto Slab"/>
            </a:endParaRPr>
          </a:p>
        </p:txBody>
      </p:sp>
      <p:pic>
        <p:nvPicPr>
          <p:cNvPr id="3" name="Picture 2" descr="A diagram of a diagram&#10;&#10;AI-generated content may be incorrect.">
            <a:extLst>
              <a:ext uri="{FF2B5EF4-FFF2-40B4-BE49-F238E27FC236}">
                <a16:creationId xmlns:a16="http://schemas.microsoft.com/office/drawing/2014/main" id="{DDE98E8D-696C-62A0-8D62-88E07166E040}"/>
              </a:ext>
            </a:extLst>
          </p:cNvPr>
          <p:cNvPicPr>
            <a:picLocks noChangeAspect="1"/>
          </p:cNvPicPr>
          <p:nvPr/>
        </p:nvPicPr>
        <p:blipFill>
          <a:blip r:embed="rId3"/>
          <a:stretch>
            <a:fillRect/>
          </a:stretch>
        </p:blipFill>
        <p:spPr>
          <a:xfrm>
            <a:off x="465700" y="1516712"/>
            <a:ext cx="8400005" cy="2496333"/>
          </a:xfrm>
          <a:prstGeom prst="rect">
            <a:avLst/>
          </a:prstGeom>
        </p:spPr>
      </p:pic>
      <p:sp>
        <p:nvSpPr>
          <p:cNvPr id="5" name="TextBox 4">
            <a:extLst>
              <a:ext uri="{FF2B5EF4-FFF2-40B4-BE49-F238E27FC236}">
                <a16:creationId xmlns:a16="http://schemas.microsoft.com/office/drawing/2014/main" id="{FD9E46CE-EEA7-A557-73A9-47D54B883252}"/>
              </a:ext>
            </a:extLst>
          </p:cNvPr>
          <p:cNvSpPr txBox="1"/>
          <p:nvPr/>
        </p:nvSpPr>
        <p:spPr>
          <a:xfrm>
            <a:off x="2286000" y="4063897"/>
            <a:ext cx="4572000" cy="246221"/>
          </a:xfrm>
          <a:prstGeom prst="rect">
            <a:avLst/>
          </a:prstGeom>
          <a:noFill/>
        </p:spPr>
        <p:txBody>
          <a:bodyPr wrap="square">
            <a:spAutoFit/>
          </a:bodyPr>
          <a:lstStyle/>
          <a:p>
            <a:pPr marL="0" marR="0" indent="274320" algn="ctr">
              <a:spcAft>
                <a:spcPts val="1000"/>
              </a:spcAft>
            </a:pPr>
            <a:r>
              <a:rPr lang="en-US" sz="1000" kern="100">
                <a:solidFill>
                  <a:srgbClr val="1E1E1E"/>
                </a:solidFill>
                <a:latin typeface="+mn-lt"/>
                <a:ea typeface="Aptos" panose="020B0004020202020204" pitchFamily="34" charset="0"/>
                <a:cs typeface="Arial" panose="020B0604020202020204" pitchFamily="34" charset="0"/>
              </a:rPr>
              <a:t>Picture 10: Structure of GIN model [10]</a:t>
            </a:r>
            <a:endParaRPr lang="en-US" sz="1000" kern="100">
              <a:solidFill>
                <a:srgbClr val="1E1E1E"/>
              </a:solidFill>
              <a:effectLst/>
              <a:latin typeface="+mn-lt"/>
              <a:ea typeface="Aptos" panose="020B00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A8D85277-FD58-8D07-B544-57861F3BE877}"/>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47</a:t>
            </a:fld>
            <a:endParaRPr lang="en-US" sz="1400" dirty="0"/>
          </a:p>
        </p:txBody>
      </p:sp>
    </p:spTree>
    <p:extLst>
      <p:ext uri="{BB962C8B-B14F-4D97-AF65-F5344CB8AC3E}">
        <p14:creationId xmlns:p14="http://schemas.microsoft.com/office/powerpoint/2010/main" val="317707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BF8629-C1B1-F0D3-8CE6-3C007C6466C4}"/>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AD9973AF-C3B2-AD10-5BB5-C313B557D7AD}"/>
              </a:ext>
            </a:extLst>
          </p:cNvPr>
          <p:cNvSpPr txBox="1">
            <a:spLocks/>
          </p:cNvSpPr>
          <p:nvPr/>
        </p:nvSpPr>
        <p:spPr>
          <a:xfrm>
            <a:off x="566016" y="377782"/>
            <a:ext cx="4182049" cy="508009"/>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2400" b="1">
                <a:solidFill>
                  <a:schemeClr val="accent1"/>
                </a:solidFill>
                <a:latin typeface="Roboto Slab"/>
                <a:ea typeface="Roboto Slab"/>
                <a:cs typeface="Roboto Slab"/>
              </a:rPr>
              <a:t>4. Experiments &amp; Evaluation</a:t>
            </a:r>
          </a:p>
        </p:txBody>
      </p:sp>
      <p:sp>
        <p:nvSpPr>
          <p:cNvPr id="22" name="Content Placeholder 2">
            <a:extLst>
              <a:ext uri="{FF2B5EF4-FFF2-40B4-BE49-F238E27FC236}">
                <a16:creationId xmlns:a16="http://schemas.microsoft.com/office/drawing/2014/main" id="{C900B274-FDD0-C037-08E8-3AB7FB27FBED}"/>
              </a:ext>
            </a:extLst>
          </p:cNvPr>
          <p:cNvSpPr txBox="1">
            <a:spLocks/>
          </p:cNvSpPr>
          <p:nvPr/>
        </p:nvSpPr>
        <p:spPr>
          <a:xfrm>
            <a:off x="566016" y="885791"/>
            <a:ext cx="7025411" cy="4001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88" b="0" i="0" u="none" strike="noStrike" cap="none">
                <a:solidFill>
                  <a:srgbClr val="000000"/>
                </a:solidFill>
                <a:latin typeface="Arial"/>
                <a:ea typeface="Arial"/>
                <a:cs typeface="Arial"/>
                <a:sym typeface="Arial"/>
              </a:defRPr>
            </a:lvl9pPr>
          </a:lstStyle>
          <a:p>
            <a:r>
              <a:rPr lang="en-US" sz="1800">
                <a:solidFill>
                  <a:schemeClr val="tx1"/>
                </a:solidFill>
                <a:latin typeface="Roboto Slab"/>
                <a:ea typeface="Roboto Slab"/>
                <a:cs typeface="Roboto Slab"/>
                <a:sym typeface="Roboto Slab"/>
              </a:rPr>
              <a:t>PNA model</a:t>
            </a:r>
            <a:endParaRPr lang="vi-VN" sz="1800">
              <a:solidFill>
                <a:schemeClr val="tx1"/>
              </a:solidFill>
              <a:latin typeface="Roboto Slab"/>
              <a:ea typeface="Roboto Slab"/>
              <a:cs typeface="Roboto Slab"/>
              <a:sym typeface="Roboto Slab"/>
            </a:endParaRPr>
          </a:p>
        </p:txBody>
      </p:sp>
      <p:sp>
        <p:nvSpPr>
          <p:cNvPr id="5" name="TextBox 4">
            <a:extLst>
              <a:ext uri="{FF2B5EF4-FFF2-40B4-BE49-F238E27FC236}">
                <a16:creationId xmlns:a16="http://schemas.microsoft.com/office/drawing/2014/main" id="{DCD09797-F38F-FCE8-692D-F2C1990DB426}"/>
              </a:ext>
            </a:extLst>
          </p:cNvPr>
          <p:cNvSpPr txBox="1"/>
          <p:nvPr/>
        </p:nvSpPr>
        <p:spPr>
          <a:xfrm>
            <a:off x="2307427" y="4534527"/>
            <a:ext cx="4572000" cy="246221"/>
          </a:xfrm>
          <a:prstGeom prst="rect">
            <a:avLst/>
          </a:prstGeom>
          <a:noFill/>
        </p:spPr>
        <p:txBody>
          <a:bodyPr wrap="square">
            <a:spAutoFit/>
          </a:bodyPr>
          <a:lstStyle/>
          <a:p>
            <a:pPr marL="0" marR="0" indent="274320" algn="ctr">
              <a:spcAft>
                <a:spcPts val="1000"/>
              </a:spcAft>
            </a:pPr>
            <a:r>
              <a:rPr lang="en-US" sz="1000" kern="100">
                <a:solidFill>
                  <a:srgbClr val="1E1E1E"/>
                </a:solidFill>
                <a:latin typeface="+mn-lt"/>
                <a:ea typeface="Aptos" panose="020B0004020202020204" pitchFamily="34" charset="0"/>
                <a:cs typeface="Arial" panose="020B0604020202020204" pitchFamily="34" charset="0"/>
              </a:rPr>
              <a:t>Picture 10: Structure of PNA model [10]</a:t>
            </a:r>
            <a:endParaRPr lang="en-US" sz="1000" kern="100">
              <a:solidFill>
                <a:srgbClr val="1E1E1E"/>
              </a:solidFill>
              <a:effectLst/>
              <a:latin typeface="+mn-lt"/>
              <a:ea typeface="Aptos" panose="020B0004020202020204" pitchFamily="34" charset="0"/>
              <a:cs typeface="Arial" panose="020B0604020202020204" pitchFamily="34" charset="0"/>
            </a:endParaRPr>
          </a:p>
        </p:txBody>
      </p:sp>
      <p:cxnSp>
        <p:nvCxnSpPr>
          <p:cNvPr id="29" name="Connector: Elbow 28">
            <a:extLst>
              <a:ext uri="{FF2B5EF4-FFF2-40B4-BE49-F238E27FC236}">
                <a16:creationId xmlns:a16="http://schemas.microsoft.com/office/drawing/2014/main" id="{E17ED2B3-CDEB-15F4-75D9-B41B357666DB}"/>
              </a:ext>
            </a:extLst>
          </p:cNvPr>
          <p:cNvCxnSpPr>
            <a:cxnSpLocks/>
            <a:stCxn id="7" idx="3"/>
            <a:endCxn id="9" idx="1"/>
          </p:cNvCxnSpPr>
          <p:nvPr/>
        </p:nvCxnSpPr>
        <p:spPr>
          <a:xfrm flipH="1">
            <a:off x="753567" y="1955769"/>
            <a:ext cx="7650819" cy="1724105"/>
          </a:xfrm>
          <a:prstGeom prst="bentConnector5">
            <a:avLst>
              <a:gd name="adj1" fmla="val -2988"/>
              <a:gd name="adj2" fmla="val 50000"/>
              <a:gd name="adj3" fmla="val 102988"/>
            </a:avLst>
          </a:prstGeom>
          <a:ln w="19050">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60EAAE5E-3210-EEDD-62C1-09B1D5C6053B}"/>
              </a:ext>
            </a:extLst>
          </p:cNvPr>
          <p:cNvPicPr>
            <a:picLocks noChangeAspect="1"/>
          </p:cNvPicPr>
          <p:nvPr/>
        </p:nvPicPr>
        <p:blipFill>
          <a:blip r:embed="rId3"/>
          <a:srcRect r="51244"/>
          <a:stretch/>
        </p:blipFill>
        <p:spPr>
          <a:xfrm>
            <a:off x="566016" y="1285901"/>
            <a:ext cx="7838370" cy="1339735"/>
          </a:xfrm>
          <a:prstGeom prst="rect">
            <a:avLst/>
          </a:prstGeom>
        </p:spPr>
      </p:pic>
      <p:pic>
        <p:nvPicPr>
          <p:cNvPr id="9" name="Picture 8">
            <a:extLst>
              <a:ext uri="{FF2B5EF4-FFF2-40B4-BE49-F238E27FC236}">
                <a16:creationId xmlns:a16="http://schemas.microsoft.com/office/drawing/2014/main" id="{A6FED174-FB13-135A-34DF-6E8704A92863}"/>
              </a:ext>
            </a:extLst>
          </p:cNvPr>
          <p:cNvPicPr>
            <a:picLocks noChangeAspect="1"/>
          </p:cNvPicPr>
          <p:nvPr/>
        </p:nvPicPr>
        <p:blipFill>
          <a:blip r:embed="rId3"/>
          <a:srcRect l="50602" r="102"/>
          <a:stretch/>
        </p:blipFill>
        <p:spPr>
          <a:xfrm>
            <a:off x="753567" y="3010006"/>
            <a:ext cx="7925169" cy="1339735"/>
          </a:xfrm>
          <a:prstGeom prst="rect">
            <a:avLst/>
          </a:prstGeom>
        </p:spPr>
      </p:pic>
      <p:sp>
        <p:nvSpPr>
          <p:cNvPr id="3" name="Slide Number Placeholder 4">
            <a:extLst>
              <a:ext uri="{FF2B5EF4-FFF2-40B4-BE49-F238E27FC236}">
                <a16:creationId xmlns:a16="http://schemas.microsoft.com/office/drawing/2014/main" id="{DBAC27DD-11A3-EB0B-0B44-B8285B1DCB66}"/>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48</a:t>
            </a:fld>
            <a:endParaRPr lang="en-US" sz="1400" dirty="0"/>
          </a:p>
        </p:txBody>
      </p:sp>
    </p:spTree>
    <p:extLst>
      <p:ext uri="{BB962C8B-B14F-4D97-AF65-F5344CB8AC3E}">
        <p14:creationId xmlns:p14="http://schemas.microsoft.com/office/powerpoint/2010/main" val="1598817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21E3980-0A22-D4E8-BA5A-ABA99ED72BFD}"/>
              </a:ext>
            </a:extLst>
          </p:cNvPr>
          <p:cNvGraphicFramePr>
            <a:graphicFrameLocks noGrp="1"/>
          </p:cNvGraphicFramePr>
          <p:nvPr>
            <p:extLst>
              <p:ext uri="{D42A27DB-BD31-4B8C-83A1-F6EECF244321}">
                <p14:modId xmlns:p14="http://schemas.microsoft.com/office/powerpoint/2010/main" val="3451090347"/>
              </p:ext>
            </p:extLst>
          </p:nvPr>
        </p:nvGraphicFramePr>
        <p:xfrm>
          <a:off x="4006253" y="2707102"/>
          <a:ext cx="4521757" cy="1918444"/>
        </p:xfrm>
        <a:graphic>
          <a:graphicData uri="http://schemas.openxmlformats.org/drawingml/2006/table">
            <a:tbl>
              <a:tblPr>
                <a:tableStyleId>{616DA210-FB5B-4158-B5E0-FEB733F419BA}</a:tableStyleId>
              </a:tblPr>
              <a:tblGrid>
                <a:gridCol w="1341455">
                  <a:extLst>
                    <a:ext uri="{9D8B030D-6E8A-4147-A177-3AD203B41FA5}">
                      <a16:colId xmlns:a16="http://schemas.microsoft.com/office/drawing/2014/main" val="523807843"/>
                    </a:ext>
                  </a:extLst>
                </a:gridCol>
                <a:gridCol w="971730">
                  <a:extLst>
                    <a:ext uri="{9D8B030D-6E8A-4147-A177-3AD203B41FA5}">
                      <a16:colId xmlns:a16="http://schemas.microsoft.com/office/drawing/2014/main" val="4053339988"/>
                    </a:ext>
                  </a:extLst>
                </a:gridCol>
                <a:gridCol w="561402">
                  <a:extLst>
                    <a:ext uri="{9D8B030D-6E8A-4147-A177-3AD203B41FA5}">
                      <a16:colId xmlns:a16="http://schemas.microsoft.com/office/drawing/2014/main" val="3291984857"/>
                    </a:ext>
                  </a:extLst>
                </a:gridCol>
                <a:gridCol w="1647170">
                  <a:extLst>
                    <a:ext uri="{9D8B030D-6E8A-4147-A177-3AD203B41FA5}">
                      <a16:colId xmlns:a16="http://schemas.microsoft.com/office/drawing/2014/main" val="397943004"/>
                    </a:ext>
                  </a:extLst>
                </a:gridCol>
              </a:tblGrid>
              <a:tr h="1302339">
                <a:tc>
                  <a:txBody>
                    <a:bodyPr/>
                    <a:lstStyle/>
                    <a:p>
                      <a:pPr algn="ctr" fontAlgn="b"/>
                      <a:r>
                        <a:rPr lang="en-US" sz="1000" b="1" u="none" strike="noStrike">
                          <a:solidFill>
                            <a:srgbClr val="FF0000"/>
                          </a:solidFill>
                          <a:effectLst/>
                        </a:rPr>
                        <a:t>COCO_</a:t>
                      </a:r>
                      <a:r>
                        <a:rPr lang="en-US" sz="1100" b="1" u="none" strike="noStrike">
                          <a:solidFill>
                            <a:srgbClr val="FF0000"/>
                          </a:solidFill>
                          <a:effectLst/>
                        </a:rPr>
                        <a:t>train2014_000000003348</a:t>
                      </a:r>
                      <a:r>
                        <a:rPr lang="en-US" sz="1000" b="1" u="none" strike="noStrike">
                          <a:solidFill>
                            <a:srgbClr val="FF0000"/>
                          </a:solidFill>
                          <a:effectLst/>
                        </a:rPr>
                        <a:t>.jpg</a:t>
                      </a:r>
                      <a:endParaRPr lang="en-US" sz="1000" b="1" i="0" u="none" strike="noStrike">
                        <a:solidFill>
                          <a:srgbClr val="FF0000"/>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['Anticipation', 'Confidence', 'Excitement', 'Happiness’, </a:t>
                      </a:r>
                    </a:p>
                    <a:p>
                      <a:pPr algn="ctr" fontAlgn="b"/>
                      <a:r>
                        <a:rPr lang="en-US" sz="1000" b="0" u="none" strike="noStrike">
                          <a:solidFill>
                            <a:srgbClr val="000000"/>
                          </a:solidFill>
                          <a:effectLst/>
                        </a:rPr>
                        <a:t>'Pleasure']</a:t>
                      </a:r>
                      <a:endParaRPr lang="en-US" sz="1000" b="0" i="0" u="none" strike="noStrike">
                        <a:solidFill>
                          <a:srgbClr val="000000"/>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[6, 6, 6]</a:t>
                      </a:r>
                      <a:endParaRPr lang="en-US" sz="1000" b="0" i="0" u="none" strike="noStrike">
                        <a:solidFill>
                          <a:srgbClr val="000000"/>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two men holding stuffed animals and a sign</a:t>
                      </a:r>
                      <a:endParaRPr lang="en-US" sz="1000" b="0" i="0" u="none" strike="noStrike">
                        <a:solidFill>
                          <a:srgbClr val="000000"/>
                        </a:solidFill>
                        <a:effectLst/>
                        <a:latin typeface="Aptos Narrow" panose="020B0004020202020204" pitchFamily="34" charset="0"/>
                      </a:endParaRPr>
                    </a:p>
                  </a:txBody>
                  <a:tcPr marL="4189" marR="4189" marT="4189" marB="0" anchor="ctr"/>
                </a:tc>
                <a:extLst>
                  <a:ext uri="{0D108BD9-81ED-4DB2-BD59-A6C34878D82A}">
                    <a16:rowId xmlns:a16="http://schemas.microsoft.com/office/drawing/2014/main" val="3619995889"/>
                  </a:ext>
                </a:extLst>
              </a:tr>
              <a:tr h="616105">
                <a:tc>
                  <a:txBody>
                    <a:bodyPr/>
                    <a:lstStyle/>
                    <a:p>
                      <a:pPr algn="ctr" fontAlgn="b"/>
                      <a:r>
                        <a:rPr lang="en-US" sz="1050" b="1" u="none" strike="noStrike">
                          <a:solidFill>
                            <a:schemeClr val="accent1"/>
                          </a:solidFill>
                          <a:effectLst/>
                        </a:rPr>
                        <a:t>COCO_</a:t>
                      </a:r>
                      <a:r>
                        <a:rPr lang="en-US" sz="1100" b="1" u="none" strike="noStrike">
                          <a:solidFill>
                            <a:schemeClr val="accent1"/>
                          </a:solidFill>
                          <a:effectLst/>
                        </a:rPr>
                        <a:t>train2014_000000003348</a:t>
                      </a:r>
                      <a:r>
                        <a:rPr lang="en-US" sz="1050" b="1" u="none" strike="noStrike">
                          <a:solidFill>
                            <a:schemeClr val="accent1"/>
                          </a:solidFill>
                          <a:effectLst/>
                        </a:rPr>
                        <a:t>.jpg</a:t>
                      </a:r>
                      <a:endParaRPr lang="en-US" sz="1050" b="1" i="0" u="none" strike="noStrike">
                        <a:solidFill>
                          <a:schemeClr val="accent1"/>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['Disconnection', 'Engagement']</a:t>
                      </a:r>
                      <a:endParaRPr lang="en-US" sz="1000" b="0" i="0" u="none" strike="noStrike">
                        <a:solidFill>
                          <a:srgbClr val="000000"/>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[5, 5, 7]</a:t>
                      </a:r>
                      <a:endParaRPr lang="en-US" sz="1000" b="0" i="0" u="none" strike="noStrike">
                        <a:solidFill>
                          <a:srgbClr val="000000"/>
                        </a:solidFill>
                        <a:effectLst/>
                        <a:latin typeface="Aptos Narrow" panose="020B0004020202020204" pitchFamily="34" charset="0"/>
                      </a:endParaRPr>
                    </a:p>
                  </a:txBody>
                  <a:tcPr marL="4189" marR="4189" marT="4189" marB="0" anchor="ctr"/>
                </a:tc>
                <a:tc>
                  <a:txBody>
                    <a:bodyPr/>
                    <a:lstStyle/>
                    <a:p>
                      <a:pPr algn="ctr" fontAlgn="b"/>
                      <a:r>
                        <a:rPr lang="en-US" sz="1000" b="0" u="none" strike="noStrike">
                          <a:solidFill>
                            <a:srgbClr val="000000"/>
                          </a:solidFill>
                          <a:effectLst/>
                        </a:rPr>
                        <a:t>two men holding stuffed animals and a sign</a:t>
                      </a:r>
                      <a:endParaRPr lang="en-US" sz="1000" b="0" i="0" u="none" strike="noStrike">
                        <a:solidFill>
                          <a:srgbClr val="000000"/>
                        </a:solidFill>
                        <a:effectLst/>
                        <a:latin typeface="Aptos Narrow" panose="020B0004020202020204" pitchFamily="34" charset="0"/>
                      </a:endParaRPr>
                    </a:p>
                  </a:txBody>
                  <a:tcPr marL="4189" marR="4189" marT="4189" marB="0" anchor="ctr"/>
                </a:tc>
                <a:extLst>
                  <a:ext uri="{0D108BD9-81ED-4DB2-BD59-A6C34878D82A}">
                    <a16:rowId xmlns:a16="http://schemas.microsoft.com/office/drawing/2014/main" val="1784727592"/>
                  </a:ext>
                </a:extLst>
              </a:tr>
            </a:tbl>
          </a:graphicData>
        </a:graphic>
      </p:graphicFrame>
      <p:grpSp>
        <p:nvGrpSpPr>
          <p:cNvPr id="7" name="Group 6">
            <a:extLst>
              <a:ext uri="{FF2B5EF4-FFF2-40B4-BE49-F238E27FC236}">
                <a16:creationId xmlns:a16="http://schemas.microsoft.com/office/drawing/2014/main" id="{97090A1B-82CC-8214-150E-B39A3C0F3D95}"/>
              </a:ext>
            </a:extLst>
          </p:cNvPr>
          <p:cNvGrpSpPr/>
          <p:nvPr/>
        </p:nvGrpSpPr>
        <p:grpSpPr>
          <a:xfrm>
            <a:off x="345012" y="823337"/>
            <a:ext cx="3496826" cy="3496826"/>
            <a:chOff x="472900" y="420311"/>
            <a:chExt cx="3496826" cy="3496826"/>
          </a:xfrm>
        </p:grpSpPr>
        <p:pic>
          <p:nvPicPr>
            <p:cNvPr id="4" name="Picture 3" descr="A person holding a sign and a phone&#10;&#10;Description automatically generated">
              <a:extLst>
                <a:ext uri="{FF2B5EF4-FFF2-40B4-BE49-F238E27FC236}">
                  <a16:creationId xmlns:a16="http://schemas.microsoft.com/office/drawing/2014/main" id="{EF43BDFE-2F6F-DB17-11BB-28A541A81F96}"/>
                </a:ext>
              </a:extLst>
            </p:cNvPr>
            <p:cNvPicPr>
              <a:picLocks noChangeAspect="1"/>
            </p:cNvPicPr>
            <p:nvPr/>
          </p:nvPicPr>
          <p:blipFill>
            <a:blip r:embed="rId3"/>
            <a:stretch>
              <a:fillRect/>
            </a:stretch>
          </p:blipFill>
          <p:spPr>
            <a:xfrm>
              <a:off x="472900" y="420311"/>
              <a:ext cx="3496826" cy="3496826"/>
            </a:xfrm>
            <a:prstGeom prst="rect">
              <a:avLst/>
            </a:prstGeom>
          </p:spPr>
        </p:pic>
        <p:sp>
          <p:nvSpPr>
            <p:cNvPr id="6" name="Rectangle 5">
              <a:extLst>
                <a:ext uri="{FF2B5EF4-FFF2-40B4-BE49-F238E27FC236}">
                  <a16:creationId xmlns:a16="http://schemas.microsoft.com/office/drawing/2014/main" id="{0EEFC341-4CA1-C183-2C10-06288AAF4554}"/>
                </a:ext>
              </a:extLst>
            </p:cNvPr>
            <p:cNvSpPr/>
            <p:nvPr/>
          </p:nvSpPr>
          <p:spPr>
            <a:xfrm>
              <a:off x="595911" y="582082"/>
              <a:ext cx="2341266" cy="319537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TextBox 8">
            <a:extLst>
              <a:ext uri="{FF2B5EF4-FFF2-40B4-BE49-F238E27FC236}">
                <a16:creationId xmlns:a16="http://schemas.microsoft.com/office/drawing/2014/main" id="{1D497455-EFC8-2ADC-5538-8C4D5E6719C5}"/>
              </a:ext>
            </a:extLst>
          </p:cNvPr>
          <p:cNvSpPr txBox="1"/>
          <p:nvPr/>
        </p:nvSpPr>
        <p:spPr>
          <a:xfrm>
            <a:off x="3992278" y="1628690"/>
            <a:ext cx="4412108" cy="954107"/>
          </a:xfrm>
          <a:prstGeom prst="rect">
            <a:avLst/>
          </a:prstGeom>
          <a:noFill/>
        </p:spPr>
        <p:txBody>
          <a:bodyPr wrap="square">
            <a:spAutoFit/>
          </a:bodyPr>
          <a:lstStyle/>
          <a:p>
            <a:pPr marL="285750" indent="-285750" algn="just">
              <a:buFont typeface="Wingdings" panose="05000000000000000000" pitchFamily="2" charset="2"/>
              <a:buChar char="v"/>
            </a:pPr>
            <a:r>
              <a:rPr lang="en-US"/>
              <a:t>C</a:t>
            </a:r>
            <a:r>
              <a:rPr lang="vi-VN"/>
              <a:t>ó nhiều đối tượng và hành động khác nhau trong</a:t>
            </a:r>
            <a:r>
              <a:rPr lang="en-US"/>
              <a:t> </a:t>
            </a:r>
            <a:r>
              <a:rPr lang="en-US" err="1"/>
              <a:t>một</a:t>
            </a:r>
            <a:r>
              <a:rPr lang="en-US"/>
              <a:t> </a:t>
            </a:r>
            <a:r>
              <a:rPr lang="en-US" err="1"/>
              <a:t>ảnh</a:t>
            </a:r>
            <a:r>
              <a:rPr lang="vi-VN"/>
              <a:t> ảnh</a:t>
            </a:r>
            <a:r>
              <a:rPr lang="en-US"/>
              <a:t> </a:t>
            </a:r>
            <a:r>
              <a:rPr lang="en-US" err="1"/>
              <a:t>làm</a:t>
            </a:r>
            <a:r>
              <a:rPr lang="en-US"/>
              <a:t> </a:t>
            </a:r>
            <a:r>
              <a:rPr lang="en-US" err="1"/>
              <a:t>cho</a:t>
            </a:r>
            <a:r>
              <a:rPr lang="en-US"/>
              <a:t> </a:t>
            </a:r>
            <a:r>
              <a:rPr lang="en-US" err="1"/>
              <a:t>mô</a:t>
            </a:r>
            <a:r>
              <a:rPr lang="en-US"/>
              <a:t> </a:t>
            </a:r>
            <a:r>
              <a:rPr lang="en-US" err="1"/>
              <a:t>hình</a:t>
            </a:r>
            <a:r>
              <a:rPr lang="en-US"/>
              <a:t> </a:t>
            </a:r>
            <a:r>
              <a:rPr lang="vi-VN"/>
              <a:t>có thể đưa ra kết quả không nhất quán, ảnh hưởng đến độ chính xác</a:t>
            </a:r>
            <a:endParaRPr lang="en-US"/>
          </a:p>
        </p:txBody>
      </p:sp>
      <p:sp>
        <p:nvSpPr>
          <p:cNvPr id="10" name="TextBox 9">
            <a:extLst>
              <a:ext uri="{FF2B5EF4-FFF2-40B4-BE49-F238E27FC236}">
                <a16:creationId xmlns:a16="http://schemas.microsoft.com/office/drawing/2014/main" id="{6D6D0460-147A-E404-F04D-5AE7B8BBA621}"/>
              </a:ext>
            </a:extLst>
          </p:cNvPr>
          <p:cNvSpPr txBox="1"/>
          <p:nvPr/>
        </p:nvSpPr>
        <p:spPr>
          <a:xfrm>
            <a:off x="582803" y="317899"/>
            <a:ext cx="5717513" cy="461665"/>
          </a:xfrm>
          <a:prstGeom prst="rect">
            <a:avLst/>
          </a:prstGeom>
          <a:noFill/>
        </p:spPr>
        <p:txBody>
          <a:bodyPr wrap="square">
            <a:spAutoFit/>
          </a:bodyPr>
          <a:lstStyle/>
          <a:p>
            <a:r>
              <a:rPr lang="vi-VN" sz="2400" b="1" err="1">
                <a:solidFill>
                  <a:schemeClr val="accent1"/>
                </a:solidFill>
                <a:latin typeface="Roboto Slab" pitchFamily="2" charset="0"/>
                <a:ea typeface="Roboto Slab" pitchFamily="2" charset="0"/>
                <a:cs typeface="Roboto Slab" pitchFamily="2" charset="0"/>
                <a:sym typeface="Lora"/>
              </a:rPr>
              <a:t>Problems</a:t>
            </a:r>
            <a:endParaRPr lang="en-US" sz="2400" b="1">
              <a:solidFill>
                <a:schemeClr val="accent1"/>
              </a:solidFill>
              <a:latin typeface="Roboto Slab" pitchFamily="2" charset="0"/>
              <a:ea typeface="Roboto Slab" pitchFamily="2" charset="0"/>
              <a:cs typeface="Roboto Slab" pitchFamily="2" charset="0"/>
            </a:endParaRPr>
          </a:p>
        </p:txBody>
      </p:sp>
      <p:sp>
        <p:nvSpPr>
          <p:cNvPr id="3" name="Slide Number Placeholder 4">
            <a:extLst>
              <a:ext uri="{FF2B5EF4-FFF2-40B4-BE49-F238E27FC236}">
                <a16:creationId xmlns:a16="http://schemas.microsoft.com/office/drawing/2014/main" id="{6228F02B-98E5-7605-304D-A88BBD6A5779}"/>
              </a:ext>
            </a:extLst>
          </p:cNvPr>
          <p:cNvSpPr txBox="1">
            <a:spLocks/>
          </p:cNvSpPr>
          <p:nvPr/>
        </p:nvSpPr>
        <p:spPr>
          <a:xfrm>
            <a:off x="8466392"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49</a:t>
            </a:fld>
            <a:endParaRPr lang="en-US" sz="1400" dirty="0"/>
          </a:p>
        </p:txBody>
      </p:sp>
    </p:spTree>
    <p:extLst>
      <p:ext uri="{BB962C8B-B14F-4D97-AF65-F5344CB8AC3E}">
        <p14:creationId xmlns:p14="http://schemas.microsoft.com/office/powerpoint/2010/main" val="29336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F763-2AD2-F2BC-6257-8DDE53211350}"/>
            </a:ext>
          </a:extLst>
        </p:cNvPr>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D61B57A4-2779-9F34-3122-89E5B5ACD0AE}"/>
              </a:ext>
            </a:extLst>
          </p:cNvPr>
          <p:cNvSpPr/>
          <p:nvPr/>
        </p:nvSpPr>
        <p:spPr>
          <a:xfrm>
            <a:off x="6023593" y="1633091"/>
            <a:ext cx="2380793" cy="1547905"/>
          </a:xfrm>
          <a:prstGeom prst="cloudCallout">
            <a:avLst>
              <a:gd name="adj1" fmla="val -62239"/>
              <a:gd name="adj2" fmla="val 54378"/>
            </a:avLst>
          </a:prstGeom>
          <a:solidFill>
            <a:schemeClr val="accent1">
              <a:lumMod val="20000"/>
              <a:lumOff val="8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5919B295-FC85-55BE-01B8-3758048B114C}"/>
              </a:ext>
            </a:extLst>
          </p:cNvPr>
          <p:cNvSpPr>
            <a:spLocks noGrp="1"/>
          </p:cNvSpPr>
          <p:nvPr>
            <p:ph type="subTitle" idx="1"/>
          </p:nvPr>
        </p:nvSpPr>
        <p:spPr>
          <a:xfrm>
            <a:off x="5897232" y="1659986"/>
            <a:ext cx="2633514" cy="1368612"/>
          </a:xfrm>
        </p:spPr>
        <p:txBody>
          <a:bodyPr/>
          <a:lstStyle/>
          <a:p>
            <a:pPr marL="0" marR="0" indent="0" algn="ctr" rtl="0">
              <a:lnSpc>
                <a:spcPct val="100000"/>
              </a:lnSpc>
              <a:spcBef>
                <a:spcPts val="600"/>
              </a:spcBef>
              <a:buClr>
                <a:schemeClr val="accent4"/>
              </a:buClr>
              <a:buSzPts val="3000"/>
            </a:pPr>
            <a:r>
              <a:rPr lang="en-US" sz="2000" b="1" dirty="0">
                <a:solidFill>
                  <a:schemeClr val="tx1"/>
                </a:solidFill>
                <a:latin typeface="Times New Roman" panose="02020603050405020304" pitchFamily="18" charset="0"/>
                <a:cs typeface="Arial" panose="020B0604020202020204" pitchFamily="34" charset="0"/>
              </a:rPr>
              <a:t>Anger</a:t>
            </a:r>
            <a:r>
              <a:rPr lang="en-US" sz="1800" dirty="0">
                <a:solidFill>
                  <a:schemeClr val="tx1"/>
                </a:solidFill>
                <a:latin typeface="Times New Roman" panose="02020603050405020304" pitchFamily="18" charset="0"/>
                <a:cs typeface="Arial" panose="020B0604020202020204" pitchFamily="34" charset="0"/>
              </a:rPr>
              <a:t> </a:t>
            </a:r>
          </a:p>
          <a:p>
            <a:pPr marL="0" marR="0" indent="0" algn="ctr" rtl="0">
              <a:lnSpc>
                <a:spcPct val="100000"/>
              </a:lnSpc>
              <a:spcBef>
                <a:spcPts val="600"/>
              </a:spcBef>
              <a:buClr>
                <a:schemeClr val="accent4"/>
              </a:buClr>
              <a:buSzPts val="3000"/>
            </a:pPr>
            <a:r>
              <a:rPr lang="en-US" sz="1600" dirty="0">
                <a:solidFill>
                  <a:schemeClr val="tx1"/>
                </a:solidFill>
                <a:latin typeface="Times New Roman" panose="02020603050405020304" pitchFamily="18" charset="0"/>
                <a:cs typeface="Arial" panose="020B0604020202020204" pitchFamily="34" charset="0"/>
              </a:rPr>
              <a:t>Or</a:t>
            </a:r>
          </a:p>
          <a:p>
            <a:pPr marL="0" marR="0" indent="0" algn="ctr" rtl="0">
              <a:lnSpc>
                <a:spcPct val="100000"/>
              </a:lnSpc>
              <a:spcBef>
                <a:spcPts val="600"/>
              </a:spcBef>
              <a:buClr>
                <a:schemeClr val="accent4"/>
              </a:buClr>
              <a:buSzPts val="3000"/>
            </a:pPr>
            <a:r>
              <a:rPr lang="en-US" sz="1800" dirty="0">
                <a:solidFill>
                  <a:schemeClr val="tx1"/>
                </a:solidFill>
                <a:latin typeface="Times New Roman" panose="02020603050405020304" pitchFamily="18" charset="0"/>
                <a:cs typeface="Arial" panose="020B0604020202020204" pitchFamily="34" charset="0"/>
              </a:rPr>
              <a:t> </a:t>
            </a:r>
            <a:r>
              <a:rPr lang="en-US" sz="2000" b="1" kern="100" dirty="0">
                <a:effectLst/>
                <a:latin typeface="Times New Roman" panose="02020603050405020304" pitchFamily="18" charset="0"/>
                <a:ea typeface="Aptos" panose="020B0004020202020204" pitchFamily="34" charset="0"/>
                <a:cs typeface="Arial" panose="020B0604020202020204" pitchFamily="34" charset="0"/>
              </a:rPr>
              <a:t>Excitement</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a:t>
            </a:r>
            <a:endParaRPr lang="en-US" sz="1800" dirty="0">
              <a:effectLst/>
            </a:endParaRPr>
          </a:p>
        </p:txBody>
      </p:sp>
      <p:sp>
        <p:nvSpPr>
          <p:cNvPr id="11" name="Subtitle 10">
            <a:extLst>
              <a:ext uri="{FF2B5EF4-FFF2-40B4-BE49-F238E27FC236}">
                <a16:creationId xmlns:a16="http://schemas.microsoft.com/office/drawing/2014/main" id="{CBBA7B68-E3DB-BECA-6316-555D13D537B1}"/>
              </a:ext>
            </a:extLst>
          </p:cNvPr>
          <p:cNvSpPr>
            <a:spLocks noGrp="1"/>
          </p:cNvSpPr>
          <p:nvPr>
            <p:ph type="subTitle" idx="2"/>
          </p:nvPr>
        </p:nvSpPr>
        <p:spPr/>
        <p:txBody>
          <a:bodyPr/>
          <a:lstStyle/>
          <a:p>
            <a:endParaRPr lang="en-US"/>
          </a:p>
        </p:txBody>
      </p:sp>
      <p:sp>
        <p:nvSpPr>
          <p:cNvPr id="6" name="AutoShape 2" descr="Hình nền iPhone cute, dễ thương màu hồng, màu xanh đẹp 2025">
            <a:extLst>
              <a:ext uri="{FF2B5EF4-FFF2-40B4-BE49-F238E27FC236}">
                <a16:creationId xmlns:a16="http://schemas.microsoft.com/office/drawing/2014/main" id="{8406199A-0D45-5C23-94CC-5B0CA23F15B4}"/>
              </a:ext>
            </a:extLst>
          </p:cNvPr>
          <p:cNvSpPr>
            <a:spLocks noChangeAspect="1" noChangeArrowheads="1"/>
          </p:cNvSpPr>
          <p:nvPr/>
        </p:nvSpPr>
        <p:spPr bwMode="auto">
          <a:xfrm>
            <a:off x="4425279" y="22546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ình nền iPhone cute, dễ thương màu hồng, màu xanh đẹp 2025">
            <a:extLst>
              <a:ext uri="{FF2B5EF4-FFF2-40B4-BE49-F238E27FC236}">
                <a16:creationId xmlns:a16="http://schemas.microsoft.com/office/drawing/2014/main" id="{E841ED3E-C91A-D888-8E63-C08E81F9E397}"/>
              </a:ext>
            </a:extLst>
          </p:cNvPr>
          <p:cNvSpPr>
            <a:spLocks noChangeAspect="1" noChangeArrowheads="1"/>
          </p:cNvSpPr>
          <p:nvPr/>
        </p:nvSpPr>
        <p:spPr bwMode="auto">
          <a:xfrm>
            <a:off x="4577679" y="240704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E89372B9-DEE5-2021-3E1D-D71E1616D695}"/>
              </a:ext>
            </a:extLst>
          </p:cNvPr>
          <p:cNvSpPr txBox="1"/>
          <p:nvPr/>
        </p:nvSpPr>
        <p:spPr>
          <a:xfrm>
            <a:off x="643237" y="4323535"/>
            <a:ext cx="4863633" cy="261610"/>
          </a:xfrm>
          <a:prstGeom prst="rect">
            <a:avLst/>
          </a:prstGeom>
          <a:noFill/>
        </p:spPr>
        <p:txBody>
          <a:bodyPr wrap="square">
            <a:spAutoFit/>
          </a:bodyPr>
          <a:lstStyle/>
          <a:p>
            <a:pPr algn="ctr"/>
            <a:r>
              <a:rPr lang="en-US" sz="1050" i="1" dirty="0">
                <a:latin typeface="Times New Roman" panose="02020603050405020304" pitchFamily="18" charset="0"/>
                <a:cs typeface="Times New Roman" panose="02020603050405020304" pitchFamily="18" charset="0"/>
              </a:rPr>
              <a:t>Figure 3: </a:t>
            </a:r>
            <a:r>
              <a:rPr lang="en-US" sz="1050" dirty="0">
                <a:latin typeface="Times New Roman" panose="02020603050405020304" pitchFamily="18" charset="0"/>
                <a:cs typeface="Times New Roman" panose="02020603050405020304" pitchFamily="18" charset="0"/>
              </a:rPr>
              <a:t>How is she feeling? </a:t>
            </a:r>
            <a:r>
              <a:rPr lang="en-US" sz="1050" i="1" dirty="0">
                <a:latin typeface="Times New Roman" panose="02020603050405020304" pitchFamily="18" charset="0"/>
                <a:cs typeface="Times New Roman" panose="02020603050405020304" pitchFamily="18" charset="0"/>
              </a:rPr>
              <a:t>[3]</a:t>
            </a:r>
            <a:endParaRPr lang="en-US" sz="1050" dirty="0">
              <a:solidFill>
                <a:schemeClr val="tx1"/>
              </a:solidFill>
              <a:latin typeface="Times New Roman" panose="02020603050405020304" pitchFamily="18" charset="0"/>
              <a:ea typeface="Roboto Slab"/>
              <a:cs typeface="Times New Roman" panose="02020603050405020304" pitchFamily="18" charset="0"/>
              <a:sym typeface="Roboto Slab"/>
            </a:endParaRPr>
          </a:p>
        </p:txBody>
      </p:sp>
      <p:pic>
        <p:nvPicPr>
          <p:cNvPr id="9" name="Picture 8">
            <a:extLst>
              <a:ext uri="{FF2B5EF4-FFF2-40B4-BE49-F238E27FC236}">
                <a16:creationId xmlns:a16="http://schemas.microsoft.com/office/drawing/2014/main" id="{69FFA070-64F9-F263-8EF6-129DCC78D718}"/>
              </a:ext>
            </a:extLst>
          </p:cNvPr>
          <p:cNvPicPr>
            <a:picLocks noChangeAspect="1"/>
          </p:cNvPicPr>
          <p:nvPr/>
        </p:nvPicPr>
        <p:blipFill>
          <a:blip r:embed="rId3"/>
          <a:srcRect l="1372" t="2755" r="1356" b="323"/>
          <a:stretch/>
        </p:blipFill>
        <p:spPr>
          <a:xfrm>
            <a:off x="710079" y="1306286"/>
            <a:ext cx="4743664" cy="2984314"/>
          </a:xfrm>
          <a:prstGeom prst="rect">
            <a:avLst/>
          </a:prstGeom>
        </p:spPr>
      </p:pic>
      <p:sp>
        <p:nvSpPr>
          <p:cNvPr id="8" name="TextBox 7">
            <a:extLst>
              <a:ext uri="{FF2B5EF4-FFF2-40B4-BE49-F238E27FC236}">
                <a16:creationId xmlns:a16="http://schemas.microsoft.com/office/drawing/2014/main" id="{2E60E2F8-7C25-6C67-8BE1-F2282A292AE8}"/>
              </a:ext>
            </a:extLst>
          </p:cNvPr>
          <p:cNvSpPr txBox="1"/>
          <p:nvPr/>
        </p:nvSpPr>
        <p:spPr>
          <a:xfrm>
            <a:off x="442627" y="4618080"/>
            <a:ext cx="7710774" cy="369332"/>
          </a:xfrm>
          <a:prstGeom prst="rect">
            <a:avLst/>
          </a:prstGeom>
          <a:noFill/>
        </p:spPr>
        <p:txBody>
          <a:bodyPr wrap="square">
            <a:spAutoFit/>
          </a:bodyPr>
          <a:lstStyle/>
          <a:p>
            <a:pPr algn="just"/>
            <a:r>
              <a:rPr lang="en-US" sz="900" dirty="0">
                <a:latin typeface="Times New Roman" panose="02020603050405020304" pitchFamily="18" charset="0"/>
                <a:cs typeface="Times New Roman" panose="02020603050405020304" pitchFamily="18" charset="0"/>
              </a:rPr>
              <a:t>[3] </a:t>
            </a:r>
            <a:r>
              <a:rPr lang="fr-FR" sz="900" dirty="0">
                <a:latin typeface="Times New Roman" panose="02020603050405020304" pitchFamily="18" charset="0"/>
                <a:cs typeface="Times New Roman" panose="02020603050405020304" pitchFamily="18" charset="0"/>
              </a:rPr>
              <a:t>Barrett, L. F., </a:t>
            </a:r>
            <a:r>
              <a:rPr lang="fr-FR" sz="900" dirty="0" err="1">
                <a:latin typeface="Times New Roman" panose="02020603050405020304" pitchFamily="18" charset="0"/>
                <a:cs typeface="Times New Roman" panose="02020603050405020304" pitchFamily="18" charset="0"/>
              </a:rPr>
              <a:t>Mesquita</a:t>
            </a:r>
            <a:r>
              <a:rPr lang="fr-FR" sz="900" dirty="0">
                <a:latin typeface="Times New Roman" panose="02020603050405020304" pitchFamily="18" charset="0"/>
                <a:cs typeface="Times New Roman" panose="02020603050405020304" pitchFamily="18" charset="0"/>
              </a:rPr>
              <a:t>, B., &amp; Gendron, M. (2011). </a:t>
            </a:r>
            <a:r>
              <a:rPr lang="fr-FR" sz="900" dirty="0" err="1">
                <a:latin typeface="Times New Roman" panose="02020603050405020304" pitchFamily="18" charset="0"/>
                <a:cs typeface="Times New Roman" panose="02020603050405020304" pitchFamily="18" charset="0"/>
              </a:rPr>
              <a:t>Context</a:t>
            </a:r>
            <a:r>
              <a:rPr lang="fr-FR" sz="900" dirty="0">
                <a:latin typeface="Times New Roman" panose="02020603050405020304" pitchFamily="18" charset="0"/>
                <a:cs typeface="Times New Roman" panose="02020603050405020304" pitchFamily="18" charset="0"/>
              </a:rPr>
              <a:t> in </a:t>
            </a:r>
            <a:r>
              <a:rPr lang="fr-FR" sz="900" dirty="0" err="1">
                <a:latin typeface="Times New Roman" panose="02020603050405020304" pitchFamily="18" charset="0"/>
                <a:cs typeface="Times New Roman" panose="02020603050405020304" pitchFamily="18" charset="0"/>
              </a:rPr>
              <a:t>emotion</a:t>
            </a:r>
            <a:r>
              <a:rPr lang="fr-FR" sz="900" dirty="0">
                <a:latin typeface="Times New Roman" panose="02020603050405020304" pitchFamily="18" charset="0"/>
                <a:cs typeface="Times New Roman" panose="02020603050405020304" pitchFamily="18" charset="0"/>
              </a:rPr>
              <a:t> perception. </a:t>
            </a:r>
            <a:r>
              <a:rPr lang="fr-FR" sz="900" dirty="0" err="1">
                <a:latin typeface="Times New Roman" panose="02020603050405020304" pitchFamily="18" charset="0"/>
                <a:cs typeface="Times New Roman" panose="02020603050405020304" pitchFamily="18" charset="0"/>
              </a:rPr>
              <a:t>Current</a:t>
            </a:r>
            <a:r>
              <a:rPr lang="fr-FR" sz="900" dirty="0">
                <a:latin typeface="Times New Roman" panose="02020603050405020304" pitchFamily="18" charset="0"/>
                <a:cs typeface="Times New Roman" panose="02020603050405020304" pitchFamily="18" charset="0"/>
              </a:rPr>
              <a:t> directions in </a:t>
            </a:r>
            <a:r>
              <a:rPr lang="fr-FR" sz="900" dirty="0" err="1">
                <a:latin typeface="Times New Roman" panose="02020603050405020304" pitchFamily="18" charset="0"/>
                <a:cs typeface="Times New Roman" panose="02020603050405020304" pitchFamily="18" charset="0"/>
              </a:rPr>
              <a:t>psychological</a:t>
            </a:r>
            <a:r>
              <a:rPr lang="fr-FR" sz="900" dirty="0">
                <a:latin typeface="Times New Roman" panose="02020603050405020304" pitchFamily="18" charset="0"/>
                <a:cs typeface="Times New Roman" panose="02020603050405020304" pitchFamily="18" charset="0"/>
              </a:rPr>
              <a:t> science, 20(5), 286-290.</a:t>
            </a:r>
          </a:p>
          <a:p>
            <a:pPr algn="just"/>
            <a:endParaRPr lang="en-US" sz="900" dirty="0">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ECFE09DB-0984-4388-6B07-044716E5850F}"/>
              </a:ext>
            </a:extLst>
          </p:cNvPr>
          <p:cNvSpPr>
            <a:spLocks noGrp="1"/>
          </p:cNvSpPr>
          <p:nvPr>
            <p:ph type="title"/>
          </p:nvPr>
        </p:nvSpPr>
        <p:spPr>
          <a:xfrm>
            <a:off x="190500" y="709042"/>
            <a:ext cx="3267582" cy="572700"/>
          </a:xfrm>
        </p:spPr>
        <p:txBody>
          <a:bodyPr>
            <a:noAutofit/>
          </a:bodyPr>
          <a:lstStyle/>
          <a:p>
            <a:r>
              <a:rPr lang="en-US" sz="1800" dirty="0">
                <a:solidFill>
                  <a:srgbClr val="1E1E1E"/>
                </a:solidFill>
                <a:latin typeface="Poppins" panose="00000500000000000000" pitchFamily="2" charset="0"/>
                <a:cs typeface="Poppins" panose="00000500000000000000" pitchFamily="2" charset="0"/>
              </a:rPr>
              <a:t>Motivation for the study</a:t>
            </a:r>
          </a:p>
        </p:txBody>
      </p:sp>
      <p:sp>
        <p:nvSpPr>
          <p:cNvPr id="17" name="Title 1">
            <a:extLst>
              <a:ext uri="{FF2B5EF4-FFF2-40B4-BE49-F238E27FC236}">
                <a16:creationId xmlns:a16="http://schemas.microsoft.com/office/drawing/2014/main" id="{2D2F5427-9CEC-9271-7491-88DB1F9818D5}"/>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b="1" dirty="0"/>
              <a:t>1. Introduction</a:t>
            </a:r>
            <a:endParaRPr lang="vi-VN" b="1" dirty="0"/>
          </a:p>
        </p:txBody>
      </p:sp>
      <p:sp>
        <p:nvSpPr>
          <p:cNvPr id="19" name="Slide Number Placeholder 4">
            <a:extLst>
              <a:ext uri="{FF2B5EF4-FFF2-40B4-BE49-F238E27FC236}">
                <a16:creationId xmlns:a16="http://schemas.microsoft.com/office/drawing/2014/main" id="{9E160C24-5B7A-0632-2F6E-E837CCF3967C}"/>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5</a:t>
            </a:fld>
            <a:endParaRPr lang="en-US" sz="1400"/>
          </a:p>
        </p:txBody>
      </p:sp>
    </p:spTree>
    <p:extLst>
      <p:ext uri="{BB962C8B-B14F-4D97-AF65-F5344CB8AC3E}">
        <p14:creationId xmlns:p14="http://schemas.microsoft.com/office/powerpoint/2010/main" val="396204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grpSp>
        <p:nvGrpSpPr>
          <p:cNvPr id="1922" name="Google Shape;1922;p48"/>
          <p:cNvGrpSpPr/>
          <p:nvPr/>
        </p:nvGrpSpPr>
        <p:grpSpPr>
          <a:xfrm>
            <a:off x="7143188" y="-2762276"/>
            <a:ext cx="4028179" cy="6346320"/>
            <a:chOff x="6914588" y="-2762276"/>
            <a:chExt cx="4028179" cy="6346320"/>
          </a:xfrm>
        </p:grpSpPr>
        <p:sp>
          <p:nvSpPr>
            <p:cNvPr id="1923" name="Google Shape;1923;p48"/>
            <p:cNvSpPr/>
            <p:nvPr/>
          </p:nvSpPr>
          <p:spPr>
            <a:xfrm>
              <a:off x="6914588" y="-276227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7191305" y="-124437"/>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7867013" y="75068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7789451" y="-2619788"/>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48"/>
          <p:cNvGrpSpPr/>
          <p:nvPr/>
        </p:nvGrpSpPr>
        <p:grpSpPr>
          <a:xfrm rot="-5400000">
            <a:off x="8884618" y="480749"/>
            <a:ext cx="88142" cy="1137387"/>
            <a:chOff x="3054755" y="4367024"/>
            <a:chExt cx="88142" cy="1137387"/>
          </a:xfrm>
        </p:grpSpPr>
        <p:sp>
          <p:nvSpPr>
            <p:cNvPr id="1928" name="Google Shape;1928;p48"/>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48"/>
          <p:cNvGrpSpPr/>
          <p:nvPr/>
        </p:nvGrpSpPr>
        <p:grpSpPr>
          <a:xfrm>
            <a:off x="-1402325" y="1246899"/>
            <a:ext cx="2992224" cy="3549051"/>
            <a:chOff x="-1325700" y="1246899"/>
            <a:chExt cx="2992224" cy="3549051"/>
          </a:xfrm>
        </p:grpSpPr>
        <p:pic>
          <p:nvPicPr>
            <p:cNvPr id="1931" name="Google Shape;1931;p48"/>
            <p:cNvPicPr preferRelativeResize="0"/>
            <p:nvPr/>
          </p:nvPicPr>
          <p:blipFill rotWithShape="1">
            <a:blip r:embed="rId3">
              <a:alphaModFix/>
            </a:blip>
            <a:srcRect l="16960" t="24718" r="7121" b="26177"/>
            <a:stretch/>
          </p:blipFill>
          <p:spPr>
            <a:xfrm rot="-5400000">
              <a:off x="-1604113" y="1525312"/>
              <a:ext cx="3549051" cy="2992224"/>
            </a:xfrm>
            <a:prstGeom prst="rect">
              <a:avLst/>
            </a:prstGeom>
            <a:noFill/>
            <a:ln>
              <a:noFill/>
            </a:ln>
          </p:spPr>
        </p:pic>
        <p:grpSp>
          <p:nvGrpSpPr>
            <p:cNvPr id="1932" name="Google Shape;1932;p48"/>
            <p:cNvGrpSpPr/>
            <p:nvPr/>
          </p:nvGrpSpPr>
          <p:grpSpPr>
            <a:xfrm>
              <a:off x="-369917" y="2704683"/>
              <a:ext cx="906953" cy="1517787"/>
              <a:chOff x="79748" y="2808602"/>
              <a:chExt cx="906953" cy="1517787"/>
            </a:xfrm>
          </p:grpSpPr>
          <p:sp>
            <p:nvSpPr>
              <p:cNvPr id="1933" name="Google Shape;1933;p48"/>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7" name="Google Shape;1937;p48"/>
          <p:cNvGrpSpPr/>
          <p:nvPr/>
        </p:nvGrpSpPr>
        <p:grpSpPr>
          <a:xfrm rot="10800000">
            <a:off x="-181052" y="1778576"/>
            <a:ext cx="1421047" cy="2833357"/>
            <a:chOff x="334358" y="2186737"/>
            <a:chExt cx="1421047" cy="2833357"/>
          </a:xfrm>
        </p:grpSpPr>
        <p:sp>
          <p:nvSpPr>
            <p:cNvPr id="1938" name="Google Shape;1938;p48"/>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48"/>
            <p:cNvGrpSpPr/>
            <p:nvPr/>
          </p:nvGrpSpPr>
          <p:grpSpPr>
            <a:xfrm rot="5400000">
              <a:off x="1046250" y="3181856"/>
              <a:ext cx="161977" cy="161940"/>
              <a:chOff x="1101075" y="2142375"/>
              <a:chExt cx="439200" cy="439100"/>
            </a:xfrm>
          </p:grpSpPr>
          <p:sp>
            <p:nvSpPr>
              <p:cNvPr id="1940" name="Google Shape;1940;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48"/>
            <p:cNvGrpSpPr/>
            <p:nvPr/>
          </p:nvGrpSpPr>
          <p:grpSpPr>
            <a:xfrm rot="-5400000">
              <a:off x="628029" y="4564272"/>
              <a:ext cx="161977" cy="161940"/>
              <a:chOff x="1101075" y="2142375"/>
              <a:chExt cx="439200" cy="439100"/>
            </a:xfrm>
          </p:grpSpPr>
          <p:sp>
            <p:nvSpPr>
              <p:cNvPr id="1943" name="Google Shape;1943;p4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 Placeholder 3">
            <a:extLst>
              <a:ext uri="{FF2B5EF4-FFF2-40B4-BE49-F238E27FC236}">
                <a16:creationId xmlns:a16="http://schemas.microsoft.com/office/drawing/2014/main" id="{B3A1FF64-A264-455A-3C8B-7DEC04C2594E}"/>
              </a:ext>
            </a:extLst>
          </p:cNvPr>
          <p:cNvSpPr txBox="1">
            <a:spLocks/>
          </p:cNvSpPr>
          <p:nvPr/>
        </p:nvSpPr>
        <p:spPr>
          <a:xfrm>
            <a:off x="1650645" y="1281666"/>
            <a:ext cx="6802828" cy="7916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BM Plex Mono"/>
              <a:buNone/>
              <a:defRPr sz="4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lt1"/>
              </a:buClr>
              <a:buSzPts val="6000"/>
              <a:buFont typeface="IBM Plex Mono"/>
              <a:buNone/>
              <a:defRPr sz="6000" b="1" i="0" u="none" strike="noStrike" cap="none">
                <a:solidFill>
                  <a:schemeClr val="lt1"/>
                </a:solidFill>
                <a:latin typeface="IBM Plex Mono"/>
                <a:ea typeface="IBM Plex Mono"/>
                <a:cs typeface="IBM Plex Mono"/>
                <a:sym typeface="IBM Plex Mono"/>
              </a:defRPr>
            </a:lvl9pPr>
          </a:lstStyle>
          <a:p>
            <a:r>
              <a:rPr lang="en-US" sz="1800" b="0" dirty="0">
                <a:solidFill>
                  <a:srgbClr val="000000"/>
                </a:solidFill>
                <a:latin typeface="Times New Roman" panose="02020603050405020304" pitchFamily="18" charset="0"/>
                <a:cs typeface="Arial" panose="020B0604020202020204" pitchFamily="34" charset="0"/>
                <a:sym typeface="Arial"/>
              </a:rPr>
              <a:t>- To build knowledge graphs to analyze emotions from images, enhancing context-based emotion analysis capabilities.</a:t>
            </a:r>
          </a:p>
        </p:txBody>
      </p:sp>
      <p:sp>
        <p:nvSpPr>
          <p:cNvPr id="16" name="AutoShape 2" descr="Hình nền iPhone cute, dễ thương màu hồng, màu xanh đẹp 2025">
            <a:extLst>
              <a:ext uri="{FF2B5EF4-FFF2-40B4-BE49-F238E27FC236}">
                <a16:creationId xmlns:a16="http://schemas.microsoft.com/office/drawing/2014/main" id="{310F836F-1857-0724-9F99-E37593A63BCC}"/>
              </a:ext>
            </a:extLst>
          </p:cNvPr>
          <p:cNvSpPr>
            <a:spLocks noChangeAspect="1" noChangeArrowheads="1"/>
          </p:cNvSpPr>
          <p:nvPr/>
        </p:nvSpPr>
        <p:spPr bwMode="auto">
          <a:xfrm>
            <a:off x="5389705" y="24827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Hình nền iPhone cute, dễ thương màu hồng, màu xanh đẹp 2025">
            <a:extLst>
              <a:ext uri="{FF2B5EF4-FFF2-40B4-BE49-F238E27FC236}">
                <a16:creationId xmlns:a16="http://schemas.microsoft.com/office/drawing/2014/main" id="{3E37DB75-F76B-5FD8-209C-8850F0EE5BB6}"/>
              </a:ext>
            </a:extLst>
          </p:cNvPr>
          <p:cNvSpPr>
            <a:spLocks noChangeAspect="1" noChangeArrowheads="1"/>
          </p:cNvSpPr>
          <p:nvPr/>
        </p:nvSpPr>
        <p:spPr bwMode="auto">
          <a:xfrm>
            <a:off x="5542105" y="263514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FBDA2058-567A-0952-781E-51BD7740FDA9}"/>
              </a:ext>
            </a:extLst>
          </p:cNvPr>
          <p:cNvSpPr txBox="1"/>
          <p:nvPr/>
        </p:nvSpPr>
        <p:spPr>
          <a:xfrm>
            <a:off x="1536121" y="2256668"/>
            <a:ext cx="4572000" cy="3693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2000"/>
              <a:buFont typeface="Roboto Slab"/>
              <a:buNone/>
              <a:defRPr sz="1800">
                <a:solidFill>
                  <a:srgbClr val="1E1E1E"/>
                </a:solidFill>
                <a:latin typeface="Roboto Slab"/>
                <a:ea typeface="Roboto Slab"/>
                <a:cs typeface="Roboto Slab"/>
                <a:sym typeface="Roboto Slab"/>
              </a:defRPr>
            </a:lvl1pPr>
            <a:lvl2pPr>
              <a:buClr>
                <a:schemeClr val="accent1"/>
              </a:buClr>
              <a:buSzPts val="2000"/>
              <a:buFont typeface="Roboto Slab"/>
              <a:buNone/>
              <a:defRPr sz="2000">
                <a:solidFill>
                  <a:schemeClr val="accent1"/>
                </a:solidFill>
                <a:latin typeface="Roboto Slab"/>
                <a:ea typeface="Roboto Slab"/>
                <a:cs typeface="Roboto Slab"/>
                <a:sym typeface="Roboto Slab"/>
              </a:defRPr>
            </a:lvl2pPr>
            <a:lvl3pPr>
              <a:buClr>
                <a:schemeClr val="accent1"/>
              </a:buClr>
              <a:buSzPts val="2000"/>
              <a:buFont typeface="Roboto Slab"/>
              <a:buNone/>
              <a:defRPr sz="2000">
                <a:solidFill>
                  <a:schemeClr val="accent1"/>
                </a:solidFill>
                <a:latin typeface="Roboto Slab"/>
                <a:ea typeface="Roboto Slab"/>
                <a:cs typeface="Roboto Slab"/>
                <a:sym typeface="Roboto Slab"/>
              </a:defRPr>
            </a:lvl3pPr>
            <a:lvl4pPr>
              <a:buClr>
                <a:schemeClr val="accent1"/>
              </a:buClr>
              <a:buSzPts val="2000"/>
              <a:buFont typeface="Roboto Slab"/>
              <a:buNone/>
              <a:defRPr sz="2000">
                <a:solidFill>
                  <a:schemeClr val="accent1"/>
                </a:solidFill>
                <a:latin typeface="Roboto Slab"/>
                <a:ea typeface="Roboto Slab"/>
                <a:cs typeface="Roboto Slab"/>
                <a:sym typeface="Roboto Slab"/>
              </a:defRPr>
            </a:lvl4pPr>
            <a:lvl5pPr>
              <a:buClr>
                <a:schemeClr val="accent1"/>
              </a:buClr>
              <a:buSzPts val="2000"/>
              <a:buFont typeface="Roboto Slab"/>
              <a:buNone/>
              <a:defRPr sz="2000">
                <a:solidFill>
                  <a:schemeClr val="accent1"/>
                </a:solidFill>
                <a:latin typeface="Roboto Slab"/>
                <a:ea typeface="Roboto Slab"/>
                <a:cs typeface="Roboto Slab"/>
                <a:sym typeface="Roboto Slab"/>
              </a:defRPr>
            </a:lvl5pPr>
            <a:lvl6pPr>
              <a:buClr>
                <a:schemeClr val="accent1"/>
              </a:buClr>
              <a:buSzPts val="2000"/>
              <a:buFont typeface="Roboto Slab"/>
              <a:buNone/>
              <a:defRPr sz="2000">
                <a:solidFill>
                  <a:schemeClr val="accent1"/>
                </a:solidFill>
                <a:latin typeface="Roboto Slab"/>
                <a:ea typeface="Roboto Slab"/>
                <a:cs typeface="Roboto Slab"/>
                <a:sym typeface="Roboto Slab"/>
              </a:defRPr>
            </a:lvl6pPr>
            <a:lvl7pPr>
              <a:buClr>
                <a:schemeClr val="accent1"/>
              </a:buClr>
              <a:buSzPts val="2000"/>
              <a:buFont typeface="Roboto Slab"/>
              <a:buNone/>
              <a:defRPr sz="2000">
                <a:solidFill>
                  <a:schemeClr val="accent1"/>
                </a:solidFill>
                <a:latin typeface="Roboto Slab"/>
                <a:ea typeface="Roboto Slab"/>
                <a:cs typeface="Roboto Slab"/>
                <a:sym typeface="Roboto Slab"/>
              </a:defRPr>
            </a:lvl7pPr>
            <a:lvl8pPr>
              <a:buClr>
                <a:schemeClr val="accent1"/>
              </a:buClr>
              <a:buSzPts val="2000"/>
              <a:buFont typeface="Roboto Slab"/>
              <a:buNone/>
              <a:defRPr sz="2000">
                <a:solidFill>
                  <a:schemeClr val="accent1"/>
                </a:solidFill>
                <a:latin typeface="Roboto Slab"/>
                <a:ea typeface="Roboto Slab"/>
                <a:cs typeface="Roboto Slab"/>
                <a:sym typeface="Roboto Slab"/>
              </a:defRPr>
            </a:lvl8pPr>
            <a:lvl9pPr>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pPr marL="285750" indent="-285750">
              <a:buFont typeface="Wingdings" panose="05000000000000000000" pitchFamily="2" charset="2"/>
              <a:buChar char="v"/>
            </a:pPr>
            <a:r>
              <a:rPr lang="en-US" dirty="0"/>
              <a:t>Objects</a:t>
            </a:r>
          </a:p>
        </p:txBody>
      </p:sp>
      <p:sp>
        <p:nvSpPr>
          <p:cNvPr id="20" name="TextBox 19">
            <a:extLst>
              <a:ext uri="{FF2B5EF4-FFF2-40B4-BE49-F238E27FC236}">
                <a16:creationId xmlns:a16="http://schemas.microsoft.com/office/drawing/2014/main" id="{FEE67875-481F-E52C-7B3B-9E916972A899}"/>
              </a:ext>
            </a:extLst>
          </p:cNvPr>
          <p:cNvSpPr txBox="1"/>
          <p:nvPr/>
        </p:nvSpPr>
        <p:spPr>
          <a:xfrm>
            <a:off x="1536121" y="3441339"/>
            <a:ext cx="4572000" cy="3693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buClr>
                <a:schemeClr val="accent1"/>
              </a:buClr>
              <a:buSzPts val="2000"/>
              <a:buFont typeface="Roboto Slab"/>
              <a:buNone/>
              <a:defRPr sz="1800">
                <a:solidFill>
                  <a:srgbClr val="1E1E1E"/>
                </a:solidFill>
                <a:latin typeface="Roboto Slab"/>
                <a:ea typeface="Roboto Slab"/>
                <a:cs typeface="Roboto Slab"/>
              </a:defRPr>
            </a:lvl1pPr>
            <a:lvl2pPr>
              <a:buClr>
                <a:schemeClr val="accent1"/>
              </a:buClr>
              <a:buSzPts val="2000"/>
              <a:buFont typeface="Roboto Slab"/>
              <a:buNone/>
              <a:defRPr sz="2000">
                <a:solidFill>
                  <a:schemeClr val="accent1"/>
                </a:solidFill>
                <a:latin typeface="Roboto Slab"/>
                <a:ea typeface="Roboto Slab"/>
                <a:cs typeface="Roboto Slab"/>
              </a:defRPr>
            </a:lvl2pPr>
            <a:lvl3pPr>
              <a:buClr>
                <a:schemeClr val="accent1"/>
              </a:buClr>
              <a:buSzPts val="2000"/>
              <a:buFont typeface="Roboto Slab"/>
              <a:buNone/>
              <a:defRPr sz="2000">
                <a:solidFill>
                  <a:schemeClr val="accent1"/>
                </a:solidFill>
                <a:latin typeface="Roboto Slab"/>
                <a:ea typeface="Roboto Slab"/>
                <a:cs typeface="Roboto Slab"/>
              </a:defRPr>
            </a:lvl3pPr>
            <a:lvl4pPr>
              <a:buClr>
                <a:schemeClr val="accent1"/>
              </a:buClr>
              <a:buSzPts val="2000"/>
              <a:buFont typeface="Roboto Slab"/>
              <a:buNone/>
              <a:defRPr sz="2000">
                <a:solidFill>
                  <a:schemeClr val="accent1"/>
                </a:solidFill>
                <a:latin typeface="Roboto Slab"/>
                <a:ea typeface="Roboto Slab"/>
                <a:cs typeface="Roboto Slab"/>
              </a:defRPr>
            </a:lvl4pPr>
            <a:lvl5pPr>
              <a:buClr>
                <a:schemeClr val="accent1"/>
              </a:buClr>
              <a:buSzPts val="2000"/>
              <a:buFont typeface="Roboto Slab"/>
              <a:buNone/>
              <a:defRPr sz="2000">
                <a:solidFill>
                  <a:schemeClr val="accent1"/>
                </a:solidFill>
                <a:latin typeface="Roboto Slab"/>
                <a:ea typeface="Roboto Slab"/>
                <a:cs typeface="Roboto Slab"/>
              </a:defRPr>
            </a:lvl5pPr>
            <a:lvl6pPr>
              <a:buClr>
                <a:schemeClr val="accent1"/>
              </a:buClr>
              <a:buSzPts val="2000"/>
              <a:buFont typeface="Roboto Slab"/>
              <a:buNone/>
              <a:defRPr sz="2000">
                <a:solidFill>
                  <a:schemeClr val="accent1"/>
                </a:solidFill>
                <a:latin typeface="Roboto Slab"/>
                <a:ea typeface="Roboto Slab"/>
                <a:cs typeface="Roboto Slab"/>
              </a:defRPr>
            </a:lvl6pPr>
            <a:lvl7pPr>
              <a:buClr>
                <a:schemeClr val="accent1"/>
              </a:buClr>
              <a:buSzPts val="2000"/>
              <a:buFont typeface="Roboto Slab"/>
              <a:buNone/>
              <a:defRPr sz="2000">
                <a:solidFill>
                  <a:schemeClr val="accent1"/>
                </a:solidFill>
                <a:latin typeface="Roboto Slab"/>
                <a:ea typeface="Roboto Slab"/>
                <a:cs typeface="Roboto Slab"/>
              </a:defRPr>
            </a:lvl7pPr>
            <a:lvl8pPr>
              <a:buClr>
                <a:schemeClr val="accent1"/>
              </a:buClr>
              <a:buSzPts val="2000"/>
              <a:buFont typeface="Roboto Slab"/>
              <a:buNone/>
              <a:defRPr sz="2000">
                <a:solidFill>
                  <a:schemeClr val="accent1"/>
                </a:solidFill>
                <a:latin typeface="Roboto Slab"/>
                <a:ea typeface="Roboto Slab"/>
                <a:cs typeface="Roboto Slab"/>
              </a:defRPr>
            </a:lvl8pPr>
            <a:lvl9pPr>
              <a:buClr>
                <a:schemeClr val="accent1"/>
              </a:buClr>
              <a:buSzPts val="2000"/>
              <a:buFont typeface="Roboto Slab"/>
              <a:buNone/>
              <a:defRPr sz="2000">
                <a:solidFill>
                  <a:schemeClr val="accent1"/>
                </a:solidFill>
                <a:latin typeface="Roboto Slab"/>
                <a:ea typeface="Roboto Slab"/>
                <a:cs typeface="Roboto Slab"/>
              </a:defRPr>
            </a:lvl9pPr>
          </a:lstStyle>
          <a:p>
            <a:pPr marL="285750" indent="-285750">
              <a:buFont typeface="Wingdings" panose="05000000000000000000" pitchFamily="2" charset="2"/>
              <a:buChar char="v"/>
            </a:pPr>
            <a:r>
              <a:rPr lang="en-US" dirty="0"/>
              <a:t>Research Scope</a:t>
            </a:r>
          </a:p>
        </p:txBody>
      </p:sp>
      <p:sp>
        <p:nvSpPr>
          <p:cNvPr id="21" name="TextBox 20">
            <a:extLst>
              <a:ext uri="{FF2B5EF4-FFF2-40B4-BE49-F238E27FC236}">
                <a16:creationId xmlns:a16="http://schemas.microsoft.com/office/drawing/2014/main" id="{46F7C954-AF42-FC82-BCA9-8237210A2EE4}"/>
              </a:ext>
            </a:extLst>
          </p:cNvPr>
          <p:cNvSpPr txBox="1"/>
          <p:nvPr/>
        </p:nvSpPr>
        <p:spPr>
          <a:xfrm>
            <a:off x="1650644" y="2603549"/>
            <a:ext cx="5273258" cy="646331"/>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Arial" panose="020B0604020202020204" pitchFamily="34" charset="0"/>
              </a:rPr>
              <a:t>- Knowledge graph </a:t>
            </a:r>
          </a:p>
          <a:p>
            <a:r>
              <a:rPr lang="en-US" sz="1800" dirty="0">
                <a:effectLst/>
                <a:latin typeface="Times New Roman" panose="02020603050405020304" pitchFamily="18" charset="0"/>
                <a:ea typeface="Aptos" panose="020B0004020202020204" pitchFamily="34" charset="0"/>
                <a:cs typeface="Arial" panose="020B0604020202020204" pitchFamily="34" charset="0"/>
              </a:rPr>
              <a:t>- Images contain emotions and natural contexts.</a:t>
            </a:r>
            <a:endParaRPr lang="en-US" sz="1800" dirty="0"/>
          </a:p>
        </p:txBody>
      </p:sp>
      <p:sp>
        <p:nvSpPr>
          <p:cNvPr id="22" name="TextBox 21">
            <a:extLst>
              <a:ext uri="{FF2B5EF4-FFF2-40B4-BE49-F238E27FC236}">
                <a16:creationId xmlns:a16="http://schemas.microsoft.com/office/drawing/2014/main" id="{A4DA9CAD-8FA4-BBAF-8241-1D5E07E27505}"/>
              </a:ext>
            </a:extLst>
          </p:cNvPr>
          <p:cNvSpPr txBox="1"/>
          <p:nvPr/>
        </p:nvSpPr>
        <p:spPr>
          <a:xfrm>
            <a:off x="1650644" y="3810671"/>
            <a:ext cx="6612923" cy="646331"/>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Arial" panose="020B0604020202020204" pitchFamily="34" charset="0"/>
              </a:rPr>
              <a:t>- </a:t>
            </a:r>
            <a:r>
              <a:rPr lang="en-US" sz="1800" dirty="0">
                <a:latin typeface="Times New Roman" panose="02020603050405020304" pitchFamily="18" charset="0"/>
                <a:ea typeface="Aptos" panose="020B0004020202020204" pitchFamily="34" charset="0"/>
                <a:cs typeface="Arial" panose="020B0604020202020204" pitchFamily="34" charset="0"/>
              </a:rPr>
              <a:t>To c</a:t>
            </a:r>
            <a:r>
              <a:rPr lang="en-US" sz="1800" dirty="0">
                <a:effectLst/>
                <a:latin typeface="Times New Roman" panose="02020603050405020304" pitchFamily="18" charset="0"/>
                <a:ea typeface="Aptos" panose="020B0004020202020204" pitchFamily="34" charset="0"/>
                <a:cs typeface="Arial" panose="020B0604020202020204" pitchFamily="34" charset="0"/>
              </a:rPr>
              <a:t>onstruct a knowledge graph based on images from the EMOTIC dataset.</a:t>
            </a:r>
            <a:endParaRPr lang="en-US" sz="1800" dirty="0"/>
          </a:p>
        </p:txBody>
      </p:sp>
      <p:sp>
        <p:nvSpPr>
          <p:cNvPr id="34" name="Title 1">
            <a:extLst>
              <a:ext uri="{FF2B5EF4-FFF2-40B4-BE49-F238E27FC236}">
                <a16:creationId xmlns:a16="http://schemas.microsoft.com/office/drawing/2014/main" id="{63F36650-59AC-4656-38B2-F1A26F7684A1}"/>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b="1" dirty="0"/>
              <a:t>1. Introduction</a:t>
            </a:r>
            <a:endParaRPr lang="vi-VN" b="1" dirty="0"/>
          </a:p>
        </p:txBody>
      </p:sp>
      <p:sp>
        <p:nvSpPr>
          <p:cNvPr id="39" name="TextBox 38">
            <a:extLst>
              <a:ext uri="{FF2B5EF4-FFF2-40B4-BE49-F238E27FC236}">
                <a16:creationId xmlns:a16="http://schemas.microsoft.com/office/drawing/2014/main" id="{247ECB2D-CF1B-1D80-9B36-E23004C4717C}"/>
              </a:ext>
            </a:extLst>
          </p:cNvPr>
          <p:cNvSpPr txBox="1"/>
          <p:nvPr/>
        </p:nvSpPr>
        <p:spPr>
          <a:xfrm>
            <a:off x="1535798" y="1071997"/>
            <a:ext cx="1459619" cy="3693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buClr>
                <a:schemeClr val="accent1"/>
              </a:buClr>
              <a:buSzPts val="2000"/>
              <a:buFont typeface="Roboto Slab"/>
              <a:buNone/>
              <a:defRPr sz="1800">
                <a:solidFill>
                  <a:srgbClr val="1E1E1E"/>
                </a:solidFill>
                <a:latin typeface="Roboto Slab"/>
                <a:ea typeface="Roboto Slab"/>
                <a:cs typeface="Roboto Slab"/>
              </a:defRPr>
            </a:lvl1pPr>
            <a:lvl2pPr>
              <a:buClr>
                <a:schemeClr val="accent1"/>
              </a:buClr>
              <a:buSzPts val="2000"/>
              <a:buFont typeface="Roboto Slab"/>
              <a:buNone/>
              <a:defRPr sz="2000">
                <a:solidFill>
                  <a:schemeClr val="accent1"/>
                </a:solidFill>
                <a:latin typeface="Roboto Slab"/>
                <a:ea typeface="Roboto Slab"/>
                <a:cs typeface="Roboto Slab"/>
              </a:defRPr>
            </a:lvl2pPr>
            <a:lvl3pPr>
              <a:buClr>
                <a:schemeClr val="accent1"/>
              </a:buClr>
              <a:buSzPts val="2000"/>
              <a:buFont typeface="Roboto Slab"/>
              <a:buNone/>
              <a:defRPr sz="2000">
                <a:solidFill>
                  <a:schemeClr val="accent1"/>
                </a:solidFill>
                <a:latin typeface="Roboto Slab"/>
                <a:ea typeface="Roboto Slab"/>
                <a:cs typeface="Roboto Slab"/>
              </a:defRPr>
            </a:lvl3pPr>
            <a:lvl4pPr>
              <a:buClr>
                <a:schemeClr val="accent1"/>
              </a:buClr>
              <a:buSzPts val="2000"/>
              <a:buFont typeface="Roboto Slab"/>
              <a:buNone/>
              <a:defRPr sz="2000">
                <a:solidFill>
                  <a:schemeClr val="accent1"/>
                </a:solidFill>
                <a:latin typeface="Roboto Slab"/>
                <a:ea typeface="Roboto Slab"/>
                <a:cs typeface="Roboto Slab"/>
              </a:defRPr>
            </a:lvl4pPr>
            <a:lvl5pPr>
              <a:buClr>
                <a:schemeClr val="accent1"/>
              </a:buClr>
              <a:buSzPts val="2000"/>
              <a:buFont typeface="Roboto Slab"/>
              <a:buNone/>
              <a:defRPr sz="2000">
                <a:solidFill>
                  <a:schemeClr val="accent1"/>
                </a:solidFill>
                <a:latin typeface="Roboto Slab"/>
                <a:ea typeface="Roboto Slab"/>
                <a:cs typeface="Roboto Slab"/>
              </a:defRPr>
            </a:lvl5pPr>
            <a:lvl6pPr>
              <a:buClr>
                <a:schemeClr val="accent1"/>
              </a:buClr>
              <a:buSzPts val="2000"/>
              <a:buFont typeface="Roboto Slab"/>
              <a:buNone/>
              <a:defRPr sz="2000">
                <a:solidFill>
                  <a:schemeClr val="accent1"/>
                </a:solidFill>
                <a:latin typeface="Roboto Slab"/>
                <a:ea typeface="Roboto Slab"/>
                <a:cs typeface="Roboto Slab"/>
              </a:defRPr>
            </a:lvl6pPr>
            <a:lvl7pPr>
              <a:buClr>
                <a:schemeClr val="accent1"/>
              </a:buClr>
              <a:buSzPts val="2000"/>
              <a:buFont typeface="Roboto Slab"/>
              <a:buNone/>
              <a:defRPr sz="2000">
                <a:solidFill>
                  <a:schemeClr val="accent1"/>
                </a:solidFill>
                <a:latin typeface="Roboto Slab"/>
                <a:ea typeface="Roboto Slab"/>
                <a:cs typeface="Roboto Slab"/>
              </a:defRPr>
            </a:lvl7pPr>
            <a:lvl8pPr>
              <a:buClr>
                <a:schemeClr val="accent1"/>
              </a:buClr>
              <a:buSzPts val="2000"/>
              <a:buFont typeface="Roboto Slab"/>
              <a:buNone/>
              <a:defRPr sz="2000">
                <a:solidFill>
                  <a:schemeClr val="accent1"/>
                </a:solidFill>
                <a:latin typeface="Roboto Slab"/>
                <a:ea typeface="Roboto Slab"/>
                <a:cs typeface="Roboto Slab"/>
              </a:defRPr>
            </a:lvl8pPr>
            <a:lvl9pPr>
              <a:buClr>
                <a:schemeClr val="accent1"/>
              </a:buClr>
              <a:buSzPts val="2000"/>
              <a:buFont typeface="Roboto Slab"/>
              <a:buNone/>
              <a:defRPr sz="2000">
                <a:solidFill>
                  <a:schemeClr val="accent1"/>
                </a:solidFill>
                <a:latin typeface="Roboto Slab"/>
                <a:ea typeface="Roboto Slab"/>
                <a:cs typeface="Roboto Slab"/>
              </a:defRPr>
            </a:lvl9pPr>
          </a:lstStyle>
          <a:p>
            <a:pPr marL="285750" indent="-285750">
              <a:buFont typeface="Wingdings" panose="05000000000000000000" pitchFamily="2" charset="2"/>
              <a:buChar char="v"/>
            </a:pPr>
            <a:r>
              <a:rPr lang="en-US" dirty="0"/>
              <a:t>Objective</a:t>
            </a:r>
          </a:p>
        </p:txBody>
      </p:sp>
      <p:sp>
        <p:nvSpPr>
          <p:cNvPr id="40" name="Slide Number Placeholder 4">
            <a:extLst>
              <a:ext uri="{FF2B5EF4-FFF2-40B4-BE49-F238E27FC236}">
                <a16:creationId xmlns:a16="http://schemas.microsoft.com/office/drawing/2014/main" id="{C771FEDF-9E10-61CE-5494-B663EBB144D0}"/>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6</a:t>
            </a:fld>
            <a:endParaRPr lang="en-US" sz="1400"/>
          </a:p>
        </p:txBody>
      </p:sp>
    </p:spTree>
    <p:extLst>
      <p:ext uri="{BB962C8B-B14F-4D97-AF65-F5344CB8AC3E}">
        <p14:creationId xmlns:p14="http://schemas.microsoft.com/office/powerpoint/2010/main" val="146469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grpSp>
        <p:nvGrpSpPr>
          <p:cNvPr id="1950" name="Google Shape;1950;p49"/>
          <p:cNvGrpSpPr/>
          <p:nvPr/>
        </p:nvGrpSpPr>
        <p:grpSpPr>
          <a:xfrm>
            <a:off x="-1238838" y="-2814271"/>
            <a:ext cx="6191222" cy="6569036"/>
            <a:chOff x="-1238838" y="-2814271"/>
            <a:chExt cx="6191222" cy="6569036"/>
          </a:xfrm>
        </p:grpSpPr>
        <p:pic>
          <p:nvPicPr>
            <p:cNvPr id="1951" name="Google Shape;1951;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2" name="Google Shape;1952;p49"/>
            <p:cNvGrpSpPr/>
            <p:nvPr/>
          </p:nvGrpSpPr>
          <p:grpSpPr>
            <a:xfrm>
              <a:off x="-1238838" y="-2814271"/>
              <a:ext cx="6191222" cy="6569036"/>
              <a:chOff x="-1238838" y="-2814271"/>
              <a:chExt cx="6191222" cy="6569036"/>
            </a:xfrm>
          </p:grpSpPr>
          <p:sp>
            <p:nvSpPr>
              <p:cNvPr id="1953" name="Google Shape;1953;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6" name="Google Shape;1956;p49"/>
              <p:cNvGrpSpPr/>
              <p:nvPr/>
            </p:nvGrpSpPr>
            <p:grpSpPr>
              <a:xfrm>
                <a:off x="3010374" y="1407525"/>
                <a:ext cx="196674" cy="196585"/>
                <a:chOff x="1101075" y="2142375"/>
                <a:chExt cx="439200" cy="439100"/>
              </a:xfrm>
            </p:grpSpPr>
            <p:sp>
              <p:nvSpPr>
                <p:cNvPr id="1957" name="Google Shape;195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49"/>
              <p:cNvGrpSpPr/>
              <p:nvPr/>
            </p:nvGrpSpPr>
            <p:grpSpPr>
              <a:xfrm>
                <a:off x="1890399" y="1114475"/>
                <a:ext cx="196674" cy="196585"/>
                <a:chOff x="1101075" y="2142375"/>
                <a:chExt cx="439200" cy="439100"/>
              </a:xfrm>
            </p:grpSpPr>
            <p:sp>
              <p:nvSpPr>
                <p:cNvPr id="1960" name="Google Shape;196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49"/>
              <p:cNvGrpSpPr/>
              <p:nvPr/>
            </p:nvGrpSpPr>
            <p:grpSpPr>
              <a:xfrm>
                <a:off x="2755474" y="1114475"/>
                <a:ext cx="196674" cy="196585"/>
                <a:chOff x="1101075" y="2142375"/>
                <a:chExt cx="439200" cy="439100"/>
              </a:xfrm>
            </p:grpSpPr>
            <p:sp>
              <p:nvSpPr>
                <p:cNvPr id="1963" name="Google Shape;1963;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49"/>
              <p:cNvGrpSpPr/>
              <p:nvPr/>
            </p:nvGrpSpPr>
            <p:grpSpPr>
              <a:xfrm>
                <a:off x="1290099" y="539500"/>
                <a:ext cx="196674" cy="196585"/>
                <a:chOff x="1101075" y="2142375"/>
                <a:chExt cx="439200" cy="439100"/>
              </a:xfrm>
            </p:grpSpPr>
            <p:sp>
              <p:nvSpPr>
                <p:cNvPr id="1966" name="Google Shape;196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49"/>
              <p:cNvGrpSpPr/>
              <p:nvPr/>
            </p:nvGrpSpPr>
            <p:grpSpPr>
              <a:xfrm>
                <a:off x="2022774" y="671500"/>
                <a:ext cx="196674" cy="196585"/>
                <a:chOff x="1101075" y="2142375"/>
                <a:chExt cx="439200" cy="439100"/>
              </a:xfrm>
            </p:grpSpPr>
            <p:sp>
              <p:nvSpPr>
                <p:cNvPr id="1969" name="Google Shape;1969;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1" name="Google Shape;1971;p49"/>
          <p:cNvGrpSpPr/>
          <p:nvPr/>
        </p:nvGrpSpPr>
        <p:grpSpPr>
          <a:xfrm>
            <a:off x="4571996" y="2268220"/>
            <a:ext cx="5022035" cy="4764449"/>
            <a:chOff x="4571996" y="2268220"/>
            <a:chExt cx="5022035" cy="4764449"/>
          </a:xfrm>
        </p:grpSpPr>
        <p:pic>
          <p:nvPicPr>
            <p:cNvPr id="1972" name="Google Shape;1972;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3" name="Google Shape;1973;p49"/>
            <p:cNvGrpSpPr/>
            <p:nvPr/>
          </p:nvGrpSpPr>
          <p:grpSpPr>
            <a:xfrm rot="10800000">
              <a:off x="4571996" y="2268220"/>
              <a:ext cx="5022035" cy="4764449"/>
              <a:chOff x="-494406" y="-1584825"/>
              <a:chExt cx="4397193" cy="4171657"/>
            </a:xfrm>
          </p:grpSpPr>
          <p:grpSp>
            <p:nvGrpSpPr>
              <p:cNvPr id="1974" name="Google Shape;1974;p49"/>
              <p:cNvGrpSpPr/>
              <p:nvPr/>
            </p:nvGrpSpPr>
            <p:grpSpPr>
              <a:xfrm>
                <a:off x="245875" y="-51824"/>
                <a:ext cx="208200" cy="1824700"/>
                <a:chOff x="1040050" y="3812126"/>
                <a:chExt cx="208200" cy="1824700"/>
              </a:xfrm>
            </p:grpSpPr>
            <p:sp>
              <p:nvSpPr>
                <p:cNvPr id="1975" name="Google Shape;1975;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49"/>
              <p:cNvGrpSpPr/>
              <p:nvPr/>
            </p:nvGrpSpPr>
            <p:grpSpPr>
              <a:xfrm rot="-8100000">
                <a:off x="540898" y="-1172741"/>
                <a:ext cx="2552124" cy="3347490"/>
                <a:chOff x="2976325" y="908175"/>
                <a:chExt cx="4028179" cy="5283555"/>
              </a:xfrm>
            </p:grpSpPr>
            <p:sp>
              <p:nvSpPr>
                <p:cNvPr id="1978" name="Google Shape;1978;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49"/>
              <p:cNvGrpSpPr/>
              <p:nvPr/>
            </p:nvGrpSpPr>
            <p:grpSpPr>
              <a:xfrm>
                <a:off x="-1" y="621223"/>
                <a:ext cx="699940" cy="478601"/>
                <a:chOff x="39722" y="4349021"/>
                <a:chExt cx="1061964" cy="726143"/>
              </a:xfrm>
            </p:grpSpPr>
            <p:grpSp>
              <p:nvGrpSpPr>
                <p:cNvPr id="1982" name="Google Shape;1982;p49"/>
                <p:cNvGrpSpPr/>
                <p:nvPr/>
              </p:nvGrpSpPr>
              <p:grpSpPr>
                <a:xfrm rot="2700000">
                  <a:off x="140502" y="4460924"/>
                  <a:ext cx="524584" cy="502337"/>
                  <a:chOff x="1189791" y="-1767331"/>
                  <a:chExt cx="904284" cy="865933"/>
                </a:xfrm>
              </p:grpSpPr>
              <p:sp>
                <p:nvSpPr>
                  <p:cNvPr id="1983" name="Google Shape;1983;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49"/>
                  <p:cNvGrpSpPr/>
                  <p:nvPr/>
                </p:nvGrpSpPr>
                <p:grpSpPr>
                  <a:xfrm>
                    <a:off x="1232795" y="-1740829"/>
                    <a:ext cx="717621" cy="717392"/>
                    <a:chOff x="1483457" y="3953671"/>
                    <a:chExt cx="717621" cy="717392"/>
                  </a:xfrm>
                </p:grpSpPr>
                <p:sp>
                  <p:nvSpPr>
                    <p:cNvPr id="1985" name="Google Shape;1985;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0" name="Google Shape;1990;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49"/>
              <p:cNvGrpSpPr/>
              <p:nvPr/>
            </p:nvGrpSpPr>
            <p:grpSpPr>
              <a:xfrm>
                <a:off x="955673" y="11"/>
                <a:ext cx="592576" cy="405260"/>
                <a:chOff x="39722" y="4349021"/>
                <a:chExt cx="1061964" cy="726143"/>
              </a:xfrm>
            </p:grpSpPr>
            <p:grpSp>
              <p:nvGrpSpPr>
                <p:cNvPr id="1992" name="Google Shape;1992;p49"/>
                <p:cNvGrpSpPr/>
                <p:nvPr/>
              </p:nvGrpSpPr>
              <p:grpSpPr>
                <a:xfrm rot="2700000">
                  <a:off x="140502" y="4460924"/>
                  <a:ext cx="524584" cy="502337"/>
                  <a:chOff x="1189791" y="-1767331"/>
                  <a:chExt cx="904284" cy="865933"/>
                </a:xfrm>
              </p:grpSpPr>
              <p:sp>
                <p:nvSpPr>
                  <p:cNvPr id="1993" name="Google Shape;1993;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4" name="Google Shape;1994;p49"/>
                  <p:cNvGrpSpPr/>
                  <p:nvPr/>
                </p:nvGrpSpPr>
                <p:grpSpPr>
                  <a:xfrm>
                    <a:off x="1232795" y="-1740829"/>
                    <a:ext cx="717621" cy="717392"/>
                    <a:chOff x="1483457" y="3953671"/>
                    <a:chExt cx="717621" cy="717392"/>
                  </a:xfrm>
                </p:grpSpPr>
                <p:sp>
                  <p:nvSpPr>
                    <p:cNvPr id="1995" name="Google Shape;1995;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0" name="Google Shape;2000;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49"/>
              <p:cNvGrpSpPr/>
              <p:nvPr/>
            </p:nvGrpSpPr>
            <p:grpSpPr>
              <a:xfrm>
                <a:off x="441574" y="-36652"/>
                <a:ext cx="699940" cy="478601"/>
                <a:chOff x="39722" y="4349021"/>
                <a:chExt cx="1061964" cy="726143"/>
              </a:xfrm>
            </p:grpSpPr>
            <p:grpSp>
              <p:nvGrpSpPr>
                <p:cNvPr id="2002" name="Google Shape;2002;p49"/>
                <p:cNvGrpSpPr/>
                <p:nvPr/>
              </p:nvGrpSpPr>
              <p:grpSpPr>
                <a:xfrm rot="2700000">
                  <a:off x="140502" y="4460924"/>
                  <a:ext cx="524584" cy="502337"/>
                  <a:chOff x="1189791" y="-1767331"/>
                  <a:chExt cx="904284" cy="865933"/>
                </a:xfrm>
              </p:grpSpPr>
              <p:sp>
                <p:nvSpPr>
                  <p:cNvPr id="2003" name="Google Shape;2003;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49"/>
                  <p:cNvGrpSpPr/>
                  <p:nvPr/>
                </p:nvGrpSpPr>
                <p:grpSpPr>
                  <a:xfrm>
                    <a:off x="1232795" y="-1740829"/>
                    <a:ext cx="717621" cy="717392"/>
                    <a:chOff x="1483457" y="3953671"/>
                    <a:chExt cx="717621" cy="717392"/>
                  </a:xfrm>
                </p:grpSpPr>
                <p:sp>
                  <p:nvSpPr>
                    <p:cNvPr id="2005" name="Google Shape;2005;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0" name="Google Shape;2010;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9"/>
              <p:cNvGrpSpPr/>
              <p:nvPr/>
            </p:nvGrpSpPr>
            <p:grpSpPr>
              <a:xfrm>
                <a:off x="-494406" y="-252396"/>
                <a:ext cx="1741563" cy="1288563"/>
                <a:chOff x="-494406" y="-252396"/>
                <a:chExt cx="1741563" cy="1288563"/>
              </a:xfrm>
            </p:grpSpPr>
            <p:sp>
              <p:nvSpPr>
                <p:cNvPr id="2012" name="Google Shape;2012;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4" name="Google Shape;2014;p49"/>
            <p:cNvGrpSpPr/>
            <p:nvPr/>
          </p:nvGrpSpPr>
          <p:grpSpPr>
            <a:xfrm>
              <a:off x="5643425" y="4968525"/>
              <a:ext cx="439200" cy="439100"/>
              <a:chOff x="1101075" y="2142375"/>
              <a:chExt cx="439200" cy="439100"/>
            </a:xfrm>
          </p:grpSpPr>
          <p:sp>
            <p:nvSpPr>
              <p:cNvPr id="2015" name="Google Shape;2015;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49"/>
          <p:cNvGrpSpPr/>
          <p:nvPr/>
        </p:nvGrpSpPr>
        <p:grpSpPr>
          <a:xfrm>
            <a:off x="1760554" y="3358670"/>
            <a:ext cx="5944442" cy="134100"/>
            <a:chOff x="774450" y="3019701"/>
            <a:chExt cx="5944442" cy="134100"/>
          </a:xfrm>
        </p:grpSpPr>
        <p:sp>
          <p:nvSpPr>
            <p:cNvPr id="2018" name="Google Shape;2018;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9" name="Google Shape;2019;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0" name="Google Shape;2020;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23D4B4F7-869A-9467-3DF5-C870294C2A0F}"/>
              </a:ext>
            </a:extLst>
          </p:cNvPr>
          <p:cNvGrpSpPr/>
          <p:nvPr/>
        </p:nvGrpSpPr>
        <p:grpSpPr>
          <a:xfrm>
            <a:off x="1707646" y="1504602"/>
            <a:ext cx="5933139" cy="1870225"/>
            <a:chOff x="1534461" y="1240190"/>
            <a:chExt cx="3208150" cy="1847999"/>
          </a:xfrm>
        </p:grpSpPr>
        <p:sp>
          <p:nvSpPr>
            <p:cNvPr id="5" name="TextBox 4">
              <a:extLst>
                <a:ext uri="{FF2B5EF4-FFF2-40B4-BE49-F238E27FC236}">
                  <a16:creationId xmlns:a16="http://schemas.microsoft.com/office/drawing/2014/main" id="{451F0A3C-7EAF-033E-6E79-2488C0F403B4}"/>
                </a:ext>
              </a:extLst>
            </p:cNvPr>
            <p:cNvSpPr txBox="1"/>
            <p:nvPr/>
          </p:nvSpPr>
          <p:spPr>
            <a:xfrm>
              <a:off x="2801066" y="1240190"/>
              <a:ext cx="576835" cy="1003593"/>
            </a:xfrm>
            <a:prstGeom prst="rect">
              <a:avLst/>
            </a:prstGeom>
            <a:noFill/>
          </p:spPr>
          <p:txBody>
            <a:bodyPr wrap="square" rtlCol="0">
              <a:spAutoFit/>
            </a:bodyPr>
            <a:lstStyle/>
            <a:p>
              <a:r>
                <a:rPr lang="en-US" sz="6000" b="1" dirty="0">
                  <a:solidFill>
                    <a:schemeClr val="accent2">
                      <a:lumMod val="50000"/>
                    </a:schemeClr>
                  </a:solidFill>
                  <a:latin typeface="Roboto Slab" pitchFamily="2" charset="0"/>
                  <a:ea typeface="Roboto Slab" pitchFamily="2" charset="0"/>
                  <a:cs typeface="Roboto Slab" pitchFamily="2" charset="0"/>
                </a:rPr>
                <a:t>02</a:t>
              </a:r>
            </a:p>
          </p:txBody>
        </p:sp>
        <p:sp>
          <p:nvSpPr>
            <p:cNvPr id="6" name="TextBox 5">
              <a:extLst>
                <a:ext uri="{FF2B5EF4-FFF2-40B4-BE49-F238E27FC236}">
                  <a16:creationId xmlns:a16="http://schemas.microsoft.com/office/drawing/2014/main" id="{F786CDA9-E48D-73EC-1D3A-5DB339C8BDCD}"/>
                </a:ext>
              </a:extLst>
            </p:cNvPr>
            <p:cNvSpPr txBox="1"/>
            <p:nvPr/>
          </p:nvSpPr>
          <p:spPr>
            <a:xfrm>
              <a:off x="1534461" y="2175832"/>
              <a:ext cx="3208150" cy="912357"/>
            </a:xfrm>
            <a:prstGeom prst="rect">
              <a:avLst/>
            </a:prstGeom>
            <a:noFill/>
          </p:spPr>
          <p:txBody>
            <a:bodyPr wrap="square" rtlCol="0">
              <a:spAutoFit/>
            </a:bodyPr>
            <a:lstStyle/>
            <a:p>
              <a:pPr algn="ctr"/>
              <a:r>
                <a:rPr lang="en-US" sz="5400" b="1" dirty="0">
                  <a:solidFill>
                    <a:schemeClr val="bg2"/>
                  </a:solidFill>
                  <a:latin typeface="Roboto Slab" pitchFamily="2" charset="0"/>
                  <a:ea typeface="Roboto Slab" pitchFamily="2" charset="0"/>
                  <a:cs typeface="Roboto Slab" pitchFamily="2" charset="0"/>
                </a:rPr>
                <a:t>Related works</a:t>
              </a:r>
            </a:p>
          </p:txBody>
        </p:sp>
      </p:grpSp>
      <p:sp>
        <p:nvSpPr>
          <p:cNvPr id="7" name="Slide Number Placeholder 4">
            <a:extLst>
              <a:ext uri="{FF2B5EF4-FFF2-40B4-BE49-F238E27FC236}">
                <a16:creationId xmlns:a16="http://schemas.microsoft.com/office/drawing/2014/main" id="{CC74AA4D-CAD8-CE54-7FBB-EF0304E6839A}"/>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7</a:t>
            </a:fld>
            <a:endParaRPr lang="en-US" sz="1400"/>
          </a:p>
        </p:txBody>
      </p:sp>
    </p:spTree>
    <p:extLst>
      <p:ext uri="{BB962C8B-B14F-4D97-AF65-F5344CB8AC3E}">
        <p14:creationId xmlns:p14="http://schemas.microsoft.com/office/powerpoint/2010/main" val="106042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29" name="Title 1">
            <a:extLst>
              <a:ext uri="{FF2B5EF4-FFF2-40B4-BE49-F238E27FC236}">
                <a16:creationId xmlns:a16="http://schemas.microsoft.com/office/drawing/2014/main" id="{2F2C9DD3-0A0F-9B56-72A1-6137A173E8A2}"/>
              </a:ext>
            </a:extLst>
          </p:cNvPr>
          <p:cNvSpPr txBox="1">
            <a:spLocks/>
          </p:cNvSpPr>
          <p:nvPr/>
        </p:nvSpPr>
        <p:spPr>
          <a:xfrm>
            <a:off x="570986" y="738437"/>
            <a:ext cx="7353578" cy="370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800" dirty="0">
                <a:solidFill>
                  <a:srgbClr val="1E1E1E"/>
                </a:solidFill>
                <a:latin typeface="Roboto Slab" pitchFamily="2" charset="0"/>
                <a:ea typeface="Roboto Slab" pitchFamily="2" charset="0"/>
                <a:cs typeface="Roboto Slab" pitchFamily="2" charset="0"/>
              </a:rPr>
              <a:t>Context Based Emotion Recognition using EMOTIC Dataset [4]</a:t>
            </a:r>
          </a:p>
        </p:txBody>
      </p:sp>
      <p:sp>
        <p:nvSpPr>
          <p:cNvPr id="30" name="TextBox 29">
            <a:extLst>
              <a:ext uri="{FF2B5EF4-FFF2-40B4-BE49-F238E27FC236}">
                <a16:creationId xmlns:a16="http://schemas.microsoft.com/office/drawing/2014/main" id="{0DB56C99-9E07-4CBA-A007-FE1806583CF3}"/>
              </a:ext>
            </a:extLst>
          </p:cNvPr>
          <p:cNvSpPr txBox="1"/>
          <p:nvPr/>
        </p:nvSpPr>
        <p:spPr>
          <a:xfrm>
            <a:off x="3485711" y="4389341"/>
            <a:ext cx="2974146"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4: </a:t>
            </a:r>
            <a:r>
              <a:rPr lang="en-US" sz="1050" dirty="0">
                <a:latin typeface="Times New Roman" panose="02020603050405020304" pitchFamily="18" charset="0"/>
                <a:cs typeface="Times New Roman" panose="02020603050405020304" pitchFamily="18" charset="0"/>
              </a:rPr>
              <a:t>Structure of the entire proposal [4]</a:t>
            </a:r>
            <a:r>
              <a:rPr lang="en-US" sz="1050" i="1" dirty="0">
                <a:latin typeface="Times New Roman" panose="02020603050405020304" pitchFamily="18" charset="0"/>
                <a:cs typeface="Times New Roman" panose="02020603050405020304" pitchFamily="18" charset="0"/>
              </a:rPr>
              <a:t> </a:t>
            </a:r>
          </a:p>
        </p:txBody>
      </p:sp>
      <p:pic>
        <p:nvPicPr>
          <p:cNvPr id="31" name="Picture 30">
            <a:extLst>
              <a:ext uri="{FF2B5EF4-FFF2-40B4-BE49-F238E27FC236}">
                <a16:creationId xmlns:a16="http://schemas.microsoft.com/office/drawing/2014/main" id="{B6799C3F-FD78-6874-421E-A4C9EED2EA43}"/>
              </a:ext>
            </a:extLst>
          </p:cNvPr>
          <p:cNvPicPr>
            <a:picLocks noChangeAspect="1"/>
          </p:cNvPicPr>
          <p:nvPr/>
        </p:nvPicPr>
        <p:blipFill>
          <a:blip r:embed="rId3"/>
          <a:stretch>
            <a:fillRect/>
          </a:stretch>
        </p:blipFill>
        <p:spPr>
          <a:xfrm>
            <a:off x="1168191" y="1183988"/>
            <a:ext cx="6796258" cy="3169628"/>
          </a:xfrm>
          <a:prstGeom prst="rect">
            <a:avLst/>
          </a:prstGeom>
        </p:spPr>
      </p:pic>
      <p:sp>
        <p:nvSpPr>
          <p:cNvPr id="32" name="TextBox 31">
            <a:extLst>
              <a:ext uri="{FF2B5EF4-FFF2-40B4-BE49-F238E27FC236}">
                <a16:creationId xmlns:a16="http://schemas.microsoft.com/office/drawing/2014/main" id="{C157753A-28BE-0E5D-20BF-4BBF5FD490DC}"/>
              </a:ext>
            </a:extLst>
          </p:cNvPr>
          <p:cNvSpPr txBox="1"/>
          <p:nvPr/>
        </p:nvSpPr>
        <p:spPr>
          <a:xfrm>
            <a:off x="648718" y="4635562"/>
            <a:ext cx="7967325" cy="369332"/>
          </a:xfrm>
          <a:prstGeom prst="rect">
            <a:avLst/>
          </a:prstGeom>
          <a:noFill/>
        </p:spPr>
        <p:txBody>
          <a:bodyPr wrap="square">
            <a:spAutoFit/>
          </a:bodyPr>
          <a:lstStyle/>
          <a:p>
            <a:pPr algn="just"/>
            <a:r>
              <a:rPr lang="fr-FR" sz="900" dirty="0">
                <a:latin typeface="Times New Roman" panose="02020603050405020304" pitchFamily="18" charset="0"/>
                <a:cs typeface="Times New Roman" panose="02020603050405020304" pitchFamily="18" charset="0"/>
              </a:rPr>
              <a:t>[4] Kosti, R., Alvarez, J. M., </a:t>
            </a:r>
            <a:r>
              <a:rPr lang="fr-FR" sz="900" dirty="0" err="1">
                <a:latin typeface="Times New Roman" panose="02020603050405020304" pitchFamily="18" charset="0"/>
                <a:cs typeface="Times New Roman" panose="02020603050405020304" pitchFamily="18" charset="0"/>
              </a:rPr>
              <a:t>Recasens</a:t>
            </a:r>
            <a:r>
              <a:rPr lang="fr-FR" sz="900" dirty="0">
                <a:latin typeface="Times New Roman" panose="02020603050405020304" pitchFamily="18" charset="0"/>
                <a:cs typeface="Times New Roman" panose="02020603050405020304" pitchFamily="18" charset="0"/>
              </a:rPr>
              <a:t>, A., &amp; </a:t>
            </a:r>
            <a:r>
              <a:rPr lang="fr-FR" sz="900" dirty="0" err="1">
                <a:latin typeface="Times New Roman" panose="02020603050405020304" pitchFamily="18" charset="0"/>
                <a:cs typeface="Times New Roman" panose="02020603050405020304" pitchFamily="18" charset="0"/>
              </a:rPr>
              <a:t>Lapedriza</a:t>
            </a:r>
            <a:r>
              <a:rPr lang="fr-FR" sz="900" dirty="0">
                <a:latin typeface="Times New Roman" panose="02020603050405020304" pitchFamily="18" charset="0"/>
                <a:cs typeface="Times New Roman" panose="02020603050405020304" pitchFamily="18" charset="0"/>
              </a:rPr>
              <a:t>, A. (2019). </a:t>
            </a:r>
            <a:r>
              <a:rPr lang="fr-FR" sz="900" dirty="0" err="1">
                <a:latin typeface="Times New Roman" panose="02020603050405020304" pitchFamily="18" charset="0"/>
                <a:cs typeface="Times New Roman" panose="02020603050405020304" pitchFamily="18" charset="0"/>
              </a:rPr>
              <a:t>Context</a:t>
            </a:r>
            <a:r>
              <a:rPr lang="fr-FR" sz="900" dirty="0">
                <a:latin typeface="Times New Roman" panose="02020603050405020304" pitchFamily="18" charset="0"/>
                <a:cs typeface="Times New Roman" panose="02020603050405020304" pitchFamily="18" charset="0"/>
              </a:rPr>
              <a:t> </a:t>
            </a:r>
            <a:r>
              <a:rPr lang="fr-FR" sz="900" dirty="0" err="1">
                <a:latin typeface="Times New Roman" panose="02020603050405020304" pitchFamily="18" charset="0"/>
                <a:cs typeface="Times New Roman" panose="02020603050405020304" pitchFamily="18" charset="0"/>
              </a:rPr>
              <a:t>based</a:t>
            </a:r>
            <a:r>
              <a:rPr lang="fr-FR" sz="900" dirty="0">
                <a:latin typeface="Times New Roman" panose="02020603050405020304" pitchFamily="18" charset="0"/>
                <a:cs typeface="Times New Roman" panose="02020603050405020304" pitchFamily="18" charset="0"/>
              </a:rPr>
              <a:t> </a:t>
            </a:r>
            <a:r>
              <a:rPr lang="fr-FR" sz="900" dirty="0" err="1">
                <a:latin typeface="Times New Roman" panose="02020603050405020304" pitchFamily="18" charset="0"/>
                <a:cs typeface="Times New Roman" panose="02020603050405020304" pitchFamily="18" charset="0"/>
              </a:rPr>
              <a:t>emotion</a:t>
            </a:r>
            <a:r>
              <a:rPr lang="fr-FR" sz="900" dirty="0">
                <a:latin typeface="Times New Roman" panose="02020603050405020304" pitchFamily="18" charset="0"/>
                <a:cs typeface="Times New Roman" panose="02020603050405020304" pitchFamily="18" charset="0"/>
              </a:rPr>
              <a:t> recognition </a:t>
            </a:r>
            <a:r>
              <a:rPr lang="fr-FR" sz="900" dirty="0" err="1">
                <a:latin typeface="Times New Roman" panose="02020603050405020304" pitchFamily="18" charset="0"/>
                <a:cs typeface="Times New Roman" panose="02020603050405020304" pitchFamily="18" charset="0"/>
              </a:rPr>
              <a:t>using</a:t>
            </a:r>
            <a:r>
              <a:rPr lang="fr-FR" sz="900" dirty="0">
                <a:latin typeface="Times New Roman" panose="02020603050405020304" pitchFamily="18" charset="0"/>
                <a:cs typeface="Times New Roman" panose="02020603050405020304" pitchFamily="18" charset="0"/>
              </a:rPr>
              <a:t> </a:t>
            </a:r>
            <a:r>
              <a:rPr lang="fr-FR" sz="900" dirty="0" err="1">
                <a:latin typeface="Times New Roman" panose="02020603050405020304" pitchFamily="18" charset="0"/>
                <a:cs typeface="Times New Roman" panose="02020603050405020304" pitchFamily="18" charset="0"/>
              </a:rPr>
              <a:t>emotic</a:t>
            </a:r>
            <a:r>
              <a:rPr lang="fr-FR" sz="900" dirty="0">
                <a:latin typeface="Times New Roman" panose="02020603050405020304" pitchFamily="18" charset="0"/>
                <a:cs typeface="Times New Roman" panose="02020603050405020304" pitchFamily="18" charset="0"/>
              </a:rPr>
              <a:t> </a:t>
            </a:r>
            <a:r>
              <a:rPr lang="fr-FR" sz="900" dirty="0" err="1">
                <a:latin typeface="Times New Roman" panose="02020603050405020304" pitchFamily="18" charset="0"/>
                <a:cs typeface="Times New Roman" panose="02020603050405020304" pitchFamily="18" charset="0"/>
              </a:rPr>
              <a:t>dataset</a:t>
            </a:r>
            <a:r>
              <a:rPr lang="fr-FR" sz="900" dirty="0">
                <a:latin typeface="Times New Roman" panose="02020603050405020304" pitchFamily="18" charset="0"/>
                <a:cs typeface="Times New Roman" panose="02020603050405020304" pitchFamily="18" charset="0"/>
              </a:rPr>
              <a:t>. IEEE transactions on pattern </a:t>
            </a:r>
            <a:r>
              <a:rPr lang="fr-FR" sz="900" dirty="0" err="1">
                <a:latin typeface="Times New Roman" panose="02020603050405020304" pitchFamily="18" charset="0"/>
                <a:cs typeface="Times New Roman" panose="02020603050405020304" pitchFamily="18" charset="0"/>
              </a:rPr>
              <a:t>analysis</a:t>
            </a:r>
            <a:r>
              <a:rPr lang="fr-FR" sz="900" dirty="0">
                <a:latin typeface="Times New Roman" panose="02020603050405020304" pitchFamily="18" charset="0"/>
                <a:cs typeface="Times New Roman" panose="02020603050405020304" pitchFamily="18" charset="0"/>
              </a:rPr>
              <a:t> and machine intelligence, 42(11), 2755-2766</a:t>
            </a:r>
          </a:p>
        </p:txBody>
      </p:sp>
      <p:sp>
        <p:nvSpPr>
          <p:cNvPr id="35" name="Title 1">
            <a:extLst>
              <a:ext uri="{FF2B5EF4-FFF2-40B4-BE49-F238E27FC236}">
                <a16:creationId xmlns:a16="http://schemas.microsoft.com/office/drawing/2014/main" id="{A5710560-2519-C6AD-D053-9557FA4A632D}"/>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2000" b="1" dirty="0"/>
              <a:t>2. Related Works </a:t>
            </a:r>
            <a:endParaRPr lang="vi-VN" sz="2000" b="1" dirty="0"/>
          </a:p>
        </p:txBody>
      </p:sp>
      <p:sp>
        <p:nvSpPr>
          <p:cNvPr id="36" name="Slide Number Placeholder 4">
            <a:extLst>
              <a:ext uri="{FF2B5EF4-FFF2-40B4-BE49-F238E27FC236}">
                <a16:creationId xmlns:a16="http://schemas.microsoft.com/office/drawing/2014/main" id="{8D6A2F1D-3F4A-25DC-66B6-631855AFF534}"/>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8</a:t>
            </a:fld>
            <a:endParaRPr lang="en-US" sz="1400"/>
          </a:p>
        </p:txBody>
      </p:sp>
    </p:spTree>
    <p:extLst>
      <p:ext uri="{BB962C8B-B14F-4D97-AF65-F5344CB8AC3E}">
        <p14:creationId xmlns:p14="http://schemas.microsoft.com/office/powerpoint/2010/main" val="40523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6" name="Title 1">
            <a:extLst>
              <a:ext uri="{FF2B5EF4-FFF2-40B4-BE49-F238E27FC236}">
                <a16:creationId xmlns:a16="http://schemas.microsoft.com/office/drawing/2014/main" id="{304017A3-ADD4-AE6D-7DE9-D1CAFD04CB86}"/>
              </a:ext>
            </a:extLst>
          </p:cNvPr>
          <p:cNvSpPr txBox="1">
            <a:spLocks/>
          </p:cNvSpPr>
          <p:nvPr/>
        </p:nvSpPr>
        <p:spPr>
          <a:xfrm>
            <a:off x="570986" y="647259"/>
            <a:ext cx="8043962" cy="6353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1600" dirty="0" err="1">
                <a:solidFill>
                  <a:srgbClr val="1E1E1E"/>
                </a:solidFill>
              </a:rPr>
              <a:t>EmotiCon</a:t>
            </a:r>
            <a:r>
              <a:rPr lang="en-US" sz="1600" dirty="0">
                <a:solidFill>
                  <a:srgbClr val="1E1E1E"/>
                </a:solidFill>
              </a:rPr>
              <a:t>: Context-Aware Multimodal Emotion Recognition using Frege’s</a:t>
            </a:r>
          </a:p>
          <a:p>
            <a:r>
              <a:rPr lang="en-US" sz="1600" dirty="0">
                <a:solidFill>
                  <a:srgbClr val="1E1E1E"/>
                </a:solidFill>
              </a:rPr>
              <a:t>Principle </a:t>
            </a:r>
          </a:p>
        </p:txBody>
      </p:sp>
      <p:sp>
        <p:nvSpPr>
          <p:cNvPr id="7" name="TextBox 6">
            <a:extLst>
              <a:ext uri="{FF2B5EF4-FFF2-40B4-BE49-F238E27FC236}">
                <a16:creationId xmlns:a16="http://schemas.microsoft.com/office/drawing/2014/main" id="{9A56950D-F154-75D0-0B1A-95D3F6C0604C}"/>
              </a:ext>
            </a:extLst>
          </p:cNvPr>
          <p:cNvSpPr txBox="1"/>
          <p:nvPr/>
        </p:nvSpPr>
        <p:spPr>
          <a:xfrm>
            <a:off x="3486186" y="4415815"/>
            <a:ext cx="2974146" cy="253916"/>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Figure 5: </a:t>
            </a:r>
            <a:r>
              <a:rPr lang="en-US" sz="1050" dirty="0">
                <a:latin typeface="Times New Roman" panose="02020603050405020304" pitchFamily="18" charset="0"/>
                <a:cs typeface="Times New Roman" panose="02020603050405020304" pitchFamily="18" charset="0"/>
              </a:rPr>
              <a:t>Structure of the entire proposal [5]</a:t>
            </a:r>
            <a:r>
              <a:rPr lang="en-US" sz="1050" i="1"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C442D5EA-BBCC-8D45-8A0B-73AF3EE3DF70}"/>
              </a:ext>
            </a:extLst>
          </p:cNvPr>
          <p:cNvPicPr>
            <a:picLocks noChangeAspect="1"/>
          </p:cNvPicPr>
          <p:nvPr/>
        </p:nvPicPr>
        <p:blipFill>
          <a:blip r:embed="rId3"/>
          <a:stretch>
            <a:fillRect/>
          </a:stretch>
        </p:blipFill>
        <p:spPr>
          <a:xfrm>
            <a:off x="963474" y="1232467"/>
            <a:ext cx="6705022" cy="3183348"/>
          </a:xfrm>
          <a:prstGeom prst="rect">
            <a:avLst/>
          </a:prstGeom>
        </p:spPr>
      </p:pic>
      <p:sp>
        <p:nvSpPr>
          <p:cNvPr id="9" name="TextBox 8">
            <a:extLst>
              <a:ext uri="{FF2B5EF4-FFF2-40B4-BE49-F238E27FC236}">
                <a16:creationId xmlns:a16="http://schemas.microsoft.com/office/drawing/2014/main" id="{114CFC3D-1E9B-FF25-6247-9D1A87CAB971}"/>
              </a:ext>
            </a:extLst>
          </p:cNvPr>
          <p:cNvSpPr txBox="1"/>
          <p:nvPr/>
        </p:nvSpPr>
        <p:spPr>
          <a:xfrm>
            <a:off x="439833" y="4653473"/>
            <a:ext cx="7752304" cy="369332"/>
          </a:xfrm>
          <a:prstGeom prst="rect">
            <a:avLst/>
          </a:prstGeom>
          <a:noFill/>
        </p:spPr>
        <p:txBody>
          <a:bodyPr wrap="square">
            <a:spAutoFit/>
          </a:bodyPr>
          <a:lstStyle/>
          <a:p>
            <a:r>
              <a:rPr lang="fr-FR" sz="900">
                <a:latin typeface="Times New Roman" panose="02020603050405020304" pitchFamily="18" charset="0"/>
                <a:cs typeface="Times New Roman" panose="02020603050405020304" pitchFamily="18" charset="0"/>
              </a:rPr>
              <a:t>[5] Mittal, T., </a:t>
            </a:r>
            <a:r>
              <a:rPr lang="fr-FR" sz="900" err="1">
                <a:latin typeface="Times New Roman" panose="02020603050405020304" pitchFamily="18" charset="0"/>
                <a:cs typeface="Times New Roman" panose="02020603050405020304" pitchFamily="18" charset="0"/>
              </a:rPr>
              <a:t>Guhan</a:t>
            </a:r>
            <a:r>
              <a:rPr lang="fr-FR" sz="900">
                <a:latin typeface="Times New Roman" panose="02020603050405020304" pitchFamily="18" charset="0"/>
                <a:cs typeface="Times New Roman" panose="02020603050405020304" pitchFamily="18" charset="0"/>
              </a:rPr>
              <a:t>, P., Bhattacharya, U., Chandra, R., </a:t>
            </a:r>
            <a:r>
              <a:rPr lang="fr-FR" sz="900" err="1">
                <a:latin typeface="Times New Roman" panose="02020603050405020304" pitchFamily="18" charset="0"/>
                <a:cs typeface="Times New Roman" panose="02020603050405020304" pitchFamily="18" charset="0"/>
              </a:rPr>
              <a:t>Bera</a:t>
            </a:r>
            <a:r>
              <a:rPr lang="fr-FR" sz="900">
                <a:latin typeface="Times New Roman" panose="02020603050405020304" pitchFamily="18" charset="0"/>
                <a:cs typeface="Times New Roman" panose="02020603050405020304" pitchFamily="18" charset="0"/>
              </a:rPr>
              <a:t>, A., &amp; </a:t>
            </a:r>
            <a:r>
              <a:rPr lang="fr-FR" sz="900" err="1">
                <a:latin typeface="Times New Roman" panose="02020603050405020304" pitchFamily="18" charset="0"/>
                <a:cs typeface="Times New Roman" panose="02020603050405020304" pitchFamily="18" charset="0"/>
              </a:rPr>
              <a:t>Manocha</a:t>
            </a:r>
            <a:r>
              <a:rPr lang="fr-FR" sz="900">
                <a:latin typeface="Times New Roman" panose="02020603050405020304" pitchFamily="18" charset="0"/>
                <a:cs typeface="Times New Roman" panose="02020603050405020304" pitchFamily="18" charset="0"/>
              </a:rPr>
              <a:t>, D. (2020). Emoticon: </a:t>
            </a:r>
            <a:r>
              <a:rPr lang="fr-FR" sz="900" err="1">
                <a:latin typeface="Times New Roman" panose="02020603050405020304" pitchFamily="18" charset="0"/>
                <a:cs typeface="Times New Roman" panose="02020603050405020304" pitchFamily="18" charset="0"/>
              </a:rPr>
              <a:t>Context-aware</a:t>
            </a:r>
            <a:r>
              <a:rPr lang="fr-FR" sz="900">
                <a:latin typeface="Times New Roman" panose="02020603050405020304" pitchFamily="18" charset="0"/>
                <a:cs typeface="Times New Roman" panose="02020603050405020304" pitchFamily="18" charset="0"/>
              </a:rPr>
              <a:t> multimodal </a:t>
            </a:r>
            <a:r>
              <a:rPr lang="fr-FR" sz="900" err="1">
                <a:latin typeface="Times New Roman" panose="02020603050405020304" pitchFamily="18" charset="0"/>
                <a:cs typeface="Times New Roman" panose="02020603050405020304" pitchFamily="18" charset="0"/>
              </a:rPr>
              <a:t>emotion</a:t>
            </a:r>
            <a:r>
              <a:rPr lang="fr-FR" sz="900">
                <a:latin typeface="Times New Roman" panose="02020603050405020304" pitchFamily="18" charset="0"/>
                <a:cs typeface="Times New Roman" panose="02020603050405020304" pitchFamily="18" charset="0"/>
              </a:rPr>
              <a:t> recognition </a:t>
            </a:r>
            <a:r>
              <a:rPr lang="fr-FR" sz="900" err="1">
                <a:latin typeface="Times New Roman" panose="02020603050405020304" pitchFamily="18" charset="0"/>
                <a:cs typeface="Times New Roman" panose="02020603050405020304" pitchFamily="18" charset="0"/>
              </a:rPr>
              <a:t>using</a:t>
            </a:r>
            <a:r>
              <a:rPr lang="fr-FR" sz="900">
                <a:latin typeface="Times New Roman" panose="02020603050405020304" pitchFamily="18" charset="0"/>
                <a:cs typeface="Times New Roman" panose="02020603050405020304" pitchFamily="18" charset="0"/>
              </a:rPr>
              <a:t> </a:t>
            </a:r>
            <a:r>
              <a:rPr lang="fr-FR" sz="900" err="1">
                <a:latin typeface="Times New Roman" panose="02020603050405020304" pitchFamily="18" charset="0"/>
                <a:cs typeface="Times New Roman" panose="02020603050405020304" pitchFamily="18" charset="0"/>
              </a:rPr>
              <a:t>frege's</a:t>
            </a:r>
            <a:r>
              <a:rPr lang="fr-FR" sz="900">
                <a:latin typeface="Times New Roman" panose="02020603050405020304" pitchFamily="18" charset="0"/>
                <a:cs typeface="Times New Roman" panose="02020603050405020304" pitchFamily="18" charset="0"/>
              </a:rPr>
              <a:t> </a:t>
            </a:r>
            <a:r>
              <a:rPr lang="fr-FR" sz="900" err="1">
                <a:latin typeface="Times New Roman" panose="02020603050405020304" pitchFamily="18" charset="0"/>
                <a:cs typeface="Times New Roman" panose="02020603050405020304" pitchFamily="18" charset="0"/>
              </a:rPr>
              <a:t>principle</a:t>
            </a:r>
            <a:r>
              <a:rPr lang="fr-FR" sz="900">
                <a:latin typeface="Times New Roman" panose="02020603050405020304" pitchFamily="18" charset="0"/>
                <a:cs typeface="Times New Roman" panose="02020603050405020304" pitchFamily="18" charset="0"/>
              </a:rPr>
              <a:t>. In </a:t>
            </a:r>
            <a:r>
              <a:rPr lang="fr-FR" sz="900" err="1">
                <a:latin typeface="Times New Roman" panose="02020603050405020304" pitchFamily="18" charset="0"/>
                <a:cs typeface="Times New Roman" panose="02020603050405020304" pitchFamily="18" charset="0"/>
              </a:rPr>
              <a:t>Proceedings</a:t>
            </a:r>
            <a:r>
              <a:rPr lang="fr-FR" sz="900">
                <a:latin typeface="Times New Roman" panose="02020603050405020304" pitchFamily="18" charset="0"/>
                <a:cs typeface="Times New Roman" panose="02020603050405020304" pitchFamily="18" charset="0"/>
              </a:rPr>
              <a:t> of the IEEE/CVF </a:t>
            </a:r>
            <a:r>
              <a:rPr lang="fr-FR" sz="900" err="1">
                <a:latin typeface="Times New Roman" panose="02020603050405020304" pitchFamily="18" charset="0"/>
                <a:cs typeface="Times New Roman" panose="02020603050405020304" pitchFamily="18" charset="0"/>
              </a:rPr>
              <a:t>conference</a:t>
            </a:r>
            <a:r>
              <a:rPr lang="fr-FR" sz="900">
                <a:latin typeface="Times New Roman" panose="02020603050405020304" pitchFamily="18" charset="0"/>
                <a:cs typeface="Times New Roman" panose="02020603050405020304" pitchFamily="18" charset="0"/>
              </a:rPr>
              <a:t> on computer vision and pattern recognition (pp. 14234-14243).</a:t>
            </a:r>
            <a:endParaRPr lang="en-US" sz="900"/>
          </a:p>
        </p:txBody>
      </p:sp>
      <p:sp>
        <p:nvSpPr>
          <p:cNvPr id="10" name="Slide Number Placeholder 4">
            <a:extLst>
              <a:ext uri="{FF2B5EF4-FFF2-40B4-BE49-F238E27FC236}">
                <a16:creationId xmlns:a16="http://schemas.microsoft.com/office/drawing/2014/main" id="{F1BA667D-9761-C4C5-3182-36703EF02AA3}"/>
              </a:ext>
            </a:extLst>
          </p:cNvPr>
          <p:cNvSpPr txBox="1">
            <a:spLocks/>
          </p:cNvSpPr>
          <p:nvPr/>
        </p:nvSpPr>
        <p:spPr>
          <a:xfrm>
            <a:off x="8404386" y="4749900"/>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731" b="1" i="0" u="none" strike="noStrike" cap="none">
                <a:solidFill>
                  <a:schemeClr val="accent1"/>
                </a:solidFill>
                <a:latin typeface="Source Sans Pro"/>
                <a:ea typeface="Source Sans Pro"/>
                <a:cs typeface="Source Sans Pro"/>
                <a:sym typeface="Source Sans Pro"/>
              </a:defRPr>
            </a:lvl9pPr>
          </a:lstStyle>
          <a:p>
            <a:fld id="{86BB3423-611C-6944-BA94-F2572F362413}" type="slidenum">
              <a:rPr lang="en-US" sz="1400" smtClean="0"/>
              <a:pPr/>
              <a:t>9</a:t>
            </a:fld>
            <a:endParaRPr lang="en-US" sz="1400"/>
          </a:p>
        </p:txBody>
      </p:sp>
      <p:sp>
        <p:nvSpPr>
          <p:cNvPr id="13" name="Title 1">
            <a:extLst>
              <a:ext uri="{FF2B5EF4-FFF2-40B4-BE49-F238E27FC236}">
                <a16:creationId xmlns:a16="http://schemas.microsoft.com/office/drawing/2014/main" id="{9C3A5555-E058-9CFE-8C87-A8C1318F03F5}"/>
              </a:ext>
            </a:extLst>
          </p:cNvPr>
          <p:cNvSpPr txBox="1">
            <a:spLocks/>
          </p:cNvSpPr>
          <p:nvPr/>
        </p:nvSpPr>
        <p:spPr>
          <a:xfrm>
            <a:off x="570986" y="233571"/>
            <a:ext cx="3588590" cy="4936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4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sz="2000" b="1" dirty="0"/>
              <a:t>2. Related Works </a:t>
            </a:r>
            <a:endParaRPr lang="vi-VN" sz="2000" b="1" dirty="0"/>
          </a:p>
        </p:txBody>
      </p:sp>
    </p:spTree>
    <p:extLst>
      <p:ext uri="{BB962C8B-B14F-4D97-AF65-F5344CB8AC3E}">
        <p14:creationId xmlns:p14="http://schemas.microsoft.com/office/powerpoint/2010/main" val="1332215836"/>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1">
    <wetp:webextensionref xmlns:r="http://schemas.openxmlformats.org/officeDocument/2006/relationships" r:id="rId1"/>
  </wetp:taskpane>
  <wetp:taskpane dockstate="right" visibility="0" width="70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00CCD68-C85B-487A-84C2-ED03DEC414EF}">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B4A0EEF-4088-4545-AB91-7D70B081D4B1}">
  <we:reference id="4b785c87-866c-4bad-85d8-5d1ae467ac9a" version="3.17.2.0" store="EXCatalog" storeType="EXCatalog"/>
  <we:alternateReferences>
    <we:reference id="WA104381909" version="3.17.2.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5a79269-fa8d-42c8-ad13-763803f23fa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3288D403E5DC408A49ADA8822FD551" ma:contentTypeVersion="15" ma:contentTypeDescription="Create a new document." ma:contentTypeScope="" ma:versionID="376392f16280a55cda690611c4b128fa">
  <xsd:schema xmlns:xsd="http://www.w3.org/2001/XMLSchema" xmlns:xs="http://www.w3.org/2001/XMLSchema" xmlns:p="http://schemas.microsoft.com/office/2006/metadata/properties" xmlns:ns3="45a79269-fa8d-42c8-ad13-763803f23fa6" xmlns:ns4="01dc8c26-c68a-45df-926c-14e64b2bd954" targetNamespace="http://schemas.microsoft.com/office/2006/metadata/properties" ma:root="true" ma:fieldsID="b697b0583e97cf0978a9e0caac60edc6" ns3:_="" ns4:_="">
    <xsd:import namespace="45a79269-fa8d-42c8-ad13-763803f23fa6"/>
    <xsd:import namespace="01dc8c26-c68a-45df-926c-14e64b2bd95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a79269-fa8d-42c8-ad13-763803f23f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dc8c26-c68a-45df-926c-14e64b2bd95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861C04-7CA6-43B2-A9DC-F71A8F471CCC}">
  <ds:schemaRefs>
    <ds:schemaRef ds:uri="http://www.w3.org/XML/1998/namespace"/>
    <ds:schemaRef ds:uri="http://schemas.microsoft.com/office/2006/metadata/properties"/>
    <ds:schemaRef ds:uri="http://purl.org/dc/elements/1.1/"/>
    <ds:schemaRef ds:uri="http://schemas.microsoft.com/office/2006/documentManagement/types"/>
    <ds:schemaRef ds:uri="45a79269-fa8d-42c8-ad13-763803f23fa6"/>
    <ds:schemaRef ds:uri="http://schemas.microsoft.com/office/infopath/2007/PartnerControls"/>
    <ds:schemaRef ds:uri="01dc8c26-c68a-45df-926c-14e64b2bd954"/>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B3EA057A-491A-4952-8A8D-DCEEA263E2C8}">
  <ds:schemaRefs>
    <ds:schemaRef ds:uri="01dc8c26-c68a-45df-926c-14e64b2bd954"/>
    <ds:schemaRef ds:uri="45a79269-fa8d-42c8-ad13-763803f23f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829BF2-970B-441B-A84F-8221E8A045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3545</TotalTime>
  <Words>8930</Words>
  <Application>Microsoft Office PowerPoint</Application>
  <PresentationFormat>On-screen Show (16:9)</PresentationFormat>
  <Paragraphs>923</Paragraphs>
  <Slides>49</Slides>
  <Notes>45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Poppins</vt:lpstr>
      <vt:lpstr>PT Sans</vt:lpstr>
      <vt:lpstr>Times New Roman</vt:lpstr>
      <vt:lpstr>Aptos Narrow</vt:lpstr>
      <vt:lpstr>Arial</vt:lpstr>
      <vt:lpstr>Cooper Black</vt:lpstr>
      <vt:lpstr>IBM Plex Mono</vt:lpstr>
      <vt:lpstr>Courier New</vt:lpstr>
      <vt:lpstr>Roboto Slab</vt:lpstr>
      <vt:lpstr>Wingdings</vt:lpstr>
      <vt:lpstr>Open Sans</vt:lpstr>
      <vt:lpstr>Cambria Math</vt:lpstr>
      <vt:lpstr>Introduction to Coding Workshop by Slidesgo</vt:lpstr>
      <vt:lpstr>Introduction to Coding Workshop by Slidesgo</vt:lpstr>
      <vt:lpstr>A knowledge graph for sentiment analysis from image data</vt:lpstr>
      <vt:lpstr>PowerPoint Presentation</vt:lpstr>
      <vt:lpstr>01</vt:lpstr>
      <vt:lpstr>Motivation for the study</vt:lpstr>
      <vt:lpstr>Motivation for the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MÔ HÌNH NHẬN DIỆN CẢM XÚC DỰA TRÊN VĂN BẢN VÀ LỜI NÓI.</dc:title>
  <dc:creator>WIN 10</dc:creator>
  <cp:lastModifiedBy>PHAN LUONG THUY DUONG</cp:lastModifiedBy>
  <cp:revision>1</cp:revision>
  <dcterms:modified xsi:type="dcterms:W3CDTF">2025-05-07T10:24:51Z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0x010100C43288D403E5DC408A49ADA8822FD551</vt:lpwstr>
  </property>
</Properties>
</file>